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Lst>
  <p:notesMasterIdLst>
    <p:notesMasterId r:id="rId5"/>
  </p:notesMasterIdLst>
  <p:handoutMasterIdLst>
    <p:handoutMasterId r:id="rId24"/>
  </p:handoutMasterIdLst>
  <p:sldIdLst>
    <p:sldId id="287" r:id="rId4"/>
    <p:sldId id="301" r:id="rId6"/>
    <p:sldId id="288" r:id="rId7"/>
    <p:sldId id="334" r:id="rId8"/>
    <p:sldId id="303" r:id="rId9"/>
    <p:sldId id="281" r:id="rId10"/>
    <p:sldId id="316" r:id="rId11"/>
    <p:sldId id="322" r:id="rId12"/>
    <p:sldId id="321" r:id="rId13"/>
    <p:sldId id="320" r:id="rId14"/>
    <p:sldId id="324" r:id="rId15"/>
    <p:sldId id="325" r:id="rId16"/>
    <p:sldId id="327" r:id="rId17"/>
    <p:sldId id="326" r:id="rId18"/>
    <p:sldId id="330" r:id="rId19"/>
    <p:sldId id="331" r:id="rId20"/>
    <p:sldId id="333" r:id="rId21"/>
    <p:sldId id="332" r:id="rId22"/>
    <p:sldId id="302" r:id="rId2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76" autoAdjust="0"/>
    <p:restoredTop sz="86374"/>
  </p:normalViewPr>
  <p:slideViewPr>
    <p:cSldViewPr snapToGrid="0" showGuides="1">
      <p:cViewPr varScale="1">
        <p:scale>
          <a:sx n="87" d="100"/>
          <a:sy n="87" d="100"/>
        </p:scale>
        <p:origin x="60" y="312"/>
      </p:cViewPr>
      <p:guideLst>
        <p:guide orient="horz" pos="2159"/>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组合模式优势如下：</a:t>
            </a:r>
            <a:endParaRPr lang="zh-CN" altLang="en-US"/>
          </a:p>
          <a:p>
            <a:r>
              <a:rPr lang="zh-CN" altLang="en-US"/>
              <a:t>1. 统一的对象处理：组合模式使得客户端可以统一对待单个对象和组合对象，简化了客户端代码。</a:t>
            </a:r>
            <a:endParaRPr lang="zh-CN" altLang="en-US"/>
          </a:p>
          <a:p>
            <a:r>
              <a:rPr lang="zh-CN" altLang="en-US"/>
              <a:t>2. 清晰的层次结构：该模式清晰地定义了对象之间的层次关系，有助于更好地理解和管理对象结构。</a:t>
            </a:r>
            <a:endParaRPr lang="zh-CN" altLang="en-US"/>
          </a:p>
          <a:p>
            <a:r>
              <a:rPr lang="zh-CN" altLang="en-US"/>
              <a:t>3. 增强的灵活性：在组合模式中，可以轻松地添加新的组件，无需修改现有代码，这提高了代码的可扩展性。</a:t>
            </a:r>
            <a:endParaRPr lang="zh-CN" altLang="en-US"/>
          </a:p>
          <a:p>
            <a:r>
              <a:rPr lang="zh-CN" altLang="en-US"/>
              <a:t>4. 简化的设计：对于需要构建复杂对象树的系统，组合模式提供了一种简化的解决方案。</a:t>
            </a:r>
            <a:endParaRPr lang="zh-CN" altLang="en-US"/>
          </a:p>
          <a:p>
            <a:r>
              <a:rPr lang="zh-CN" altLang="en-US"/>
              <a:t>组合模式不足如下：</a:t>
            </a:r>
            <a:endParaRPr lang="zh-CN" altLang="en-US"/>
          </a:p>
          <a:p>
            <a:r>
              <a:rPr lang="zh-CN" altLang="en-US"/>
              <a:t>1. 设计的复杂性：实现组合模式可能会增加设计的复杂性，特别是在构建复杂的组合结构时。</a:t>
            </a:r>
            <a:endParaRPr lang="zh-CN" altLang="en-US"/>
          </a:p>
          <a:p>
            <a:r>
              <a:rPr lang="zh-CN" altLang="en-US"/>
              <a:t>2. 难以限制组件：在组合模式中，很难对组件的类型进行限制。例如，某些组件可能不应该有子组件，但在模式中强制实现相关方法。</a:t>
            </a:r>
            <a:endParaRPr lang="zh-CN" altLang="en-US"/>
          </a:p>
          <a:p>
            <a:r>
              <a:rPr lang="zh-CN" altLang="en-US"/>
              <a:t>3. 性能考虑：在某些情况下，组合模式可能会引入过多的对象和层次，可能对性能产生负面影响。</a:t>
            </a:r>
            <a:endParaRPr lang="zh-CN" altLang="en-US"/>
          </a:p>
          <a:p>
            <a:r>
              <a:rPr lang="zh-CN" altLang="en-US"/>
              <a:t>4. 过度一般化：组合模式可能会导致系统设计过度一般化，使得系统难以理解和维护。</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1E22D2-5664-4FDE-BF8B-E3341477B33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1E22D2-5664-4FDE-BF8B-E3341477B33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实现方式如下：</a:t>
            </a:r>
            <a:endParaRPr lang="zh-CN" altLang="en-US"/>
          </a:p>
          <a:p>
            <a:r>
              <a:rPr lang="zh-CN" altLang="en-US"/>
              <a:t>1. SignUp (SignUp.java): 负责处理学生报名的过程。</a:t>
            </a:r>
            <a:endParaRPr lang="zh-CN" altLang="en-US"/>
          </a:p>
          <a:p>
            <a:r>
              <a:rPr lang="zh-CN" altLang="en-US"/>
              <a:t>2. LineUp (LineUp.java): 负责管理学生排队的过程。</a:t>
            </a:r>
            <a:endParaRPr lang="zh-CN" altLang="en-US"/>
          </a:p>
          <a:p>
            <a:r>
              <a:rPr lang="zh-CN" altLang="en-US"/>
              <a:t>3. InfoCheck (InfoCheck.java): 负责进行学生信息的检查。</a:t>
            </a:r>
            <a:endParaRPr lang="zh-CN" altLang="en-US"/>
          </a:p>
          <a:p>
            <a:r>
              <a:rPr lang="zh-CN" altLang="en-US"/>
              <a:t>4. CheckIn (CheckIn.java): 负责学生入场的流程。</a:t>
            </a:r>
            <a:endParaRPr lang="zh-CN" altLang="en-US"/>
          </a:p>
          <a:p>
            <a:r>
              <a:rPr lang="zh-CN" altLang="en-US"/>
              <a:t>5. ExamFacade (ExamFacade.java): 这是外观类，它封装了上述所有过程。在 ExamFacade 类中，创建了 SignUp、LineUp、InfoCheck 和 CheckIn 的实例，并提供了一个 method 方法来统一管理这些过程。当调用 method 方法时，它依次调用 SignUp、LineUp、InfoCheck 和 CheckIn 的 doSomething 方法，从而简化了客户端与这些子系统的交互。</a:t>
            </a:r>
            <a:endParaRPr lang="zh-CN" altLang="en-US"/>
          </a:p>
          <a:p>
            <a:r>
              <a:rPr lang="zh-CN" altLang="en-US"/>
              <a:t>这个接口为四个子系统中的一组用户接口提供了一个统一的界面，外观模式定义了一个更高层次的接口，使得整个子系统的使用变得更加简单。这降低了学生访问这个复杂系统内部子系统的难度，简化了学生与系统的交互。我们的学生用户不需要了解系统内部报名、排队、信息检查、入场等步骤的复杂关系，因此我们提供了一个外观（Facade）接口，定义了系统的入口。这样一来，学生在进入系统准备开始考试时，可以迅速高效地完成准备工作，避免因子系统问题而造成的延误，更符合实际应用需求，便于管理，提升用户体验。</a:t>
            </a:r>
            <a:endParaRPr lang="zh-CN" altLang="en-US"/>
          </a:p>
          <a:p>
            <a:r>
              <a:rPr lang="zh-CN" altLang="en-US"/>
              <a:t>外观模式是迪米特法则和依赖倒置原则的典型应用，但它并不完全符合开放封闭原则。因为用户无法了解子系统内部的行为模式，如果出现问题可能会比较棘手。同时，由于用户不知道且无法修改内部行为，这可能使得系统的扩展或重写变得困难。但是，外观模式极大地优化了用户的功能体验，通过整合报名、排队、信息检查、入场等过程，并创建一个更高层的接口，用户可以直接调用这个接口来完成复杂的准备流程，使得整个过程更加方便快捷。</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外观模式的优势方面如下：</a:t>
            </a:r>
            <a:endParaRPr lang="zh-CN" altLang="en-US"/>
          </a:p>
          <a:p>
            <a:r>
              <a:rPr lang="zh-CN" altLang="en-US"/>
              <a:t>1. 简化接口：外观模式为复杂的子系统提供了一个简单的接口，使得客户端在使用时不需要直接与复杂的内部子系统交互，降低了使用复杂度。</a:t>
            </a:r>
            <a:endParaRPr lang="zh-CN" altLang="en-US"/>
          </a:p>
          <a:p>
            <a:r>
              <a:rPr lang="zh-CN" altLang="en-US"/>
              <a:t>2. 降低耦合度：通过引入外观类，可以降低系统的耦合度，因为客户端只需要与外观类交互，而不是直接与复杂的子系统打交道。</a:t>
            </a:r>
            <a:endParaRPr lang="zh-CN" altLang="en-US"/>
          </a:p>
          <a:p>
            <a:r>
              <a:rPr lang="zh-CN" altLang="en-US"/>
              <a:t>3. 提高可用性：对于那些需要频繁使用某个复杂子系统的客户端来说，外观模式提供了一种快捷方便的方式来访问该子系统，提高了系统的整体可用性。</a:t>
            </a:r>
            <a:endParaRPr lang="zh-CN" altLang="en-US"/>
          </a:p>
          <a:p>
            <a:r>
              <a:rPr lang="zh-CN" altLang="en-US"/>
              <a:t>4. 易于维护和扩展：由于外观类封装了子系统的交互，因此在子系统内部发生变化时，只需修改外观类即可，而不需要修改客户端代码。</a:t>
            </a:r>
            <a:endParaRPr lang="zh-CN" altLang="en-US"/>
          </a:p>
          <a:p>
            <a:r>
              <a:rPr lang="zh-CN" altLang="en-US"/>
              <a:t>外观模式的不足之处如下：</a:t>
            </a:r>
            <a:endParaRPr lang="zh-CN" altLang="en-US"/>
          </a:p>
          <a:p>
            <a:r>
              <a:rPr lang="zh-CN" altLang="en-US"/>
              <a:t>1. 不符合开放封闭原则：外观模式可能不完全遵循开放封闭原则。当子系统发展变化时，可能需要修改外观类，这违反了开放封闭原则中“对扩展开放，对修改封闭”的理念。</a:t>
            </a:r>
            <a:endParaRPr lang="zh-CN" altLang="en-US"/>
          </a:p>
          <a:p>
            <a:r>
              <a:rPr lang="zh-CN" altLang="en-US"/>
              <a:t>2. 隐藏系统复杂性：虽然隐藏复杂性对用户友好，但同时也可能导致开发者忽视系统内部的复杂性，从而在系统设计和调试时遇到难题。</a:t>
            </a:r>
            <a:endParaRPr lang="zh-CN" altLang="en-US"/>
          </a:p>
          <a:p>
            <a:r>
              <a:rPr lang="zh-CN" altLang="en-US"/>
              <a:t>3. 过度使用可能导致系统变得难以理解：如果过度依赖外观模式，可能会使得系统的架构变得难以理解，特别是在涉及多个外观类的情况下。</a:t>
            </a:r>
            <a:endParaRPr lang="zh-CN" altLang="en-US"/>
          </a:p>
          <a:p>
            <a:r>
              <a:rPr lang="zh-CN" altLang="en-US"/>
              <a:t>4. 性能考虑：虽然通常不显著，但外观类的额外抽象层可能会引入一些性能开销。</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汉仪楷体KW" panose="00020600040101010101" charset="-122"/>
                <a:ea typeface="汉仪楷体KW" panose="00020600040101010101" charset="-122"/>
                <a:cs typeface="汉仪楷体KW" panose="00020600040101010101" charset="-122"/>
                <a:sym typeface="+mn-ea"/>
              </a:rPr>
              <a:t>这种设计思路源于 Menu 和 MenuOption 在本质上的高度相似性：它们都是用于存储菜单选项的类，并且它们的结合非常适合于简化整体结构，减少复杂性。</a:t>
            </a:r>
            <a:endParaRPr lang="zh-CN" altLang="en-US">
              <a:latin typeface="汉仪楷体KW" panose="00020600040101010101" charset="-122"/>
              <a:ea typeface="汉仪楷体KW" panose="00020600040101010101" charset="-122"/>
              <a:cs typeface="汉仪楷体KW" panose="00020600040101010101" charset="-122"/>
            </a:endParaRPr>
          </a:p>
          <a:p>
            <a:r>
              <a:rPr lang="zh-CN" altLang="en-US"/>
              <a:t>和管理这一组相似的对象。在实际应用中，这意味着无论是单个对象还是对象的组合，都可以通过同一接口进行操作，大大增强了代码的灵活性和可扩展性。</a:t>
            </a:r>
            <a:endParaRPr lang="zh-CN" altLang="en-US"/>
          </a:p>
          <a:p>
            <a:r>
              <a:rPr lang="zh-CN" altLang="en-US"/>
              <a:t>主要囊括的类如下：</a:t>
            </a:r>
            <a:endParaRPr lang="zh-CN" altLang="en-US"/>
          </a:p>
          <a:p>
            <a:r>
              <a:rPr lang="zh-CN" altLang="en-US"/>
              <a:t>1. Component (Component.java): 这是一个抽象类，定义了菜单和菜单选项的共同行为。它包含了如 getName、add、printMenu 等抽象方法，以及用于设置和获取上一级菜单的方法。</a:t>
            </a:r>
            <a:endParaRPr lang="zh-CN" altLang="en-US"/>
          </a:p>
          <a:p>
            <a:r>
              <a:rPr lang="zh-CN" altLang="en-US"/>
              <a:t>2. Menu (Menu.java): 继承自 Component 类，代表菜单。它包含一个 Component 类型的列表，用于存储子菜单项或子操作项。Menu 类重写了 add 和 printMenu 方法，用于添加子菜单项和打印菜单。</a:t>
            </a:r>
            <a:endParaRPr lang="zh-CN" altLang="en-US"/>
          </a:p>
          <a:p>
            <a:r>
              <a:rPr lang="zh-CN" altLang="en-US"/>
              <a:t>3. MenuOption (MenuOption.java): 也是 Component 类的子类，代表单个菜单选项。它实现了 getName 方法，并可能包含与选项相关的特定操作或数据。</a:t>
            </a:r>
            <a:endParaRPr lang="zh-CN" altLang="en-US"/>
          </a:p>
          <a:p>
            <a:r>
              <a:rPr lang="zh-CN" altLang="en-US"/>
              <a:t>在项目中的 CompositeTest 类里，我们采用了组合模式来模拟文件与文件夹的关系，通过设计 MenuOption 和 Menu 两种类，这两者都继承自 Component 类，来分别表示菜单中的单个选项和二级菜单。这种设计思路源于 Menu 和 MenuOption 在本质上的高度相似性：它们都是用于存储菜单选项的类，并且它们的结合非常适合于简化整体结构，减少复杂性。</a:t>
            </a:r>
            <a:endParaRPr lang="zh-CN" altLang="en-US"/>
          </a:p>
          <a:p>
            <a:r>
              <a:rPr lang="zh-CN" altLang="en-US"/>
              <a:t>选择组合模式进行设计，我们充分利用了这种模式中“将相似的对象组合在一起”的核心思想。这不仅大大减少了开发和维护的工作量，而且对外表现为一个统一的 Menu 对象，有效避免了在对外展示时可能出现的混乱和无序。组合模式使得对同一组对象的管理和控制变得更加高效和有序。</a:t>
            </a:r>
            <a:endParaRPr lang="zh-CN" altLang="en-US"/>
          </a:p>
          <a:p>
            <a:r>
              <a:rPr lang="zh-CN" altLang="en-US"/>
              <a:t>在 CompositeTest 中，我们通过 add 等方法向现有的 Menu 对象中添加新的菜单选项。这些菜单选项可以是单个的 MenuOption 或者是包含更多选项的子 Menu。这种方式不仅使得菜单的构建过程变得灵活，而且也便于在适当的时机进行菜单的打印和跳转操作。通过这种设计，我们实现了一个既清晰又易于扩展的菜单系统，有效地展示了组合模式在实际应用中的强大功能。</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组合模式优势如下：</a:t>
            </a:r>
            <a:endParaRPr lang="zh-CN" altLang="en-US"/>
          </a:p>
          <a:p>
            <a:r>
              <a:rPr lang="zh-CN" altLang="en-US"/>
              <a:t>1. 统一的对象处理：组合模式使得客户端可以统一对待单个对象和组合对象，简化了客户端代码。</a:t>
            </a:r>
            <a:endParaRPr lang="zh-CN" altLang="en-US"/>
          </a:p>
          <a:p>
            <a:r>
              <a:rPr lang="zh-CN" altLang="en-US"/>
              <a:t>2. 清晰的层次结构：该模式清晰地定义了对象之间的层次关系，有助于更好地理解和管理对象结构。</a:t>
            </a:r>
            <a:endParaRPr lang="zh-CN" altLang="en-US"/>
          </a:p>
          <a:p>
            <a:r>
              <a:rPr lang="zh-CN" altLang="en-US"/>
              <a:t>3. 增强的灵活性：在组合模式中，可以轻松地添加新的组件，无需修改现有代码，这提高了代码的可扩展性。</a:t>
            </a:r>
            <a:endParaRPr lang="zh-CN" altLang="en-US"/>
          </a:p>
          <a:p>
            <a:r>
              <a:rPr lang="zh-CN" altLang="en-US"/>
              <a:t>4. 简化的设计：对于需要构建复杂对象树的系统，组合模式提供了一种简化的解决方案。</a:t>
            </a:r>
            <a:endParaRPr lang="zh-CN" altLang="en-US"/>
          </a:p>
          <a:p>
            <a:r>
              <a:rPr lang="zh-CN" altLang="en-US"/>
              <a:t>组合模式不足如下：</a:t>
            </a:r>
            <a:endParaRPr lang="zh-CN" altLang="en-US"/>
          </a:p>
          <a:p>
            <a:r>
              <a:rPr lang="zh-CN" altLang="en-US"/>
              <a:t>1. 设计的复杂性：实现组合模式可能会增加设计的复杂性，特别是在构建复杂的组合结构时。</a:t>
            </a:r>
            <a:endParaRPr lang="zh-CN" altLang="en-US"/>
          </a:p>
          <a:p>
            <a:r>
              <a:rPr lang="zh-CN" altLang="en-US"/>
              <a:t>2. 难以限制组件：在组合模式中，很难对组件的类型进行限制。例如，某些组件可能不应该有子组件，但在模式中强制实现相关方法。</a:t>
            </a:r>
            <a:endParaRPr lang="zh-CN" altLang="en-US"/>
          </a:p>
          <a:p>
            <a:r>
              <a:rPr lang="zh-CN" altLang="en-US"/>
              <a:t>3. 性能考虑：在某些情况下，组合模式可能会引入过多的对象和层次，可能对性能产生负面影响。</a:t>
            </a:r>
            <a:endParaRPr lang="zh-CN" altLang="en-US"/>
          </a:p>
          <a:p>
            <a:r>
              <a:rPr lang="zh-CN" altLang="en-US"/>
              <a:t>4. 过度一般化：组合模式可能会导致系统设计过度一般化，使得系统难以理解和维护。</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命令模式中，通常会定义一个命令接口或抽象类，其中包含了执行命令所需的方法。具体的命令类则实现了命令接口或抽象类，并包含了实际的命令代码。命令类还可以包含一些额外的信息，如命令的参数、接收者等。命令模式通过引入命令对象，将请求者和接收者解耦。请求者只需要知道调用命令对象的execute()方法即可，而不需要知道命令是如何被执行的以及命令所涉及的接收者是谁。接收者则只需要实现命令接口，并负责实际执行命令所涉及的操作，而不需要知道该命令是如何被调用和如何被使用的。</a:t>
            </a:r>
            <a:endParaRPr lang="zh-CN" altLang="en-US"/>
          </a:p>
          <a:p>
            <a:r>
              <a:rPr lang="zh-CN" altLang="en-US"/>
              <a:t>在顶峰考研云中，注册用户可以进行教辅资料的采购，在顶峰资料采购中心中，用户可以在商城购买“考研数学武忠祥”、“考研英语红宝书”、“考研政治肖秀荣”等书籍用于复习和刷题，用户在购买书籍后可以顺便购买一些学习辅助材料进行学习刷题的辅助，可提供的学习辅助材料包括：“水笔”，“错题本”，“答题卡”等。在此场景下，由于用户在选择了自己购买的书籍之后可以无限添加所需要的学习辅助材料，所以“水笔”，“错题本”，“答题卡”的添加没有次数的限制，同时，用户可以对自己的点单进行撤销操作，所以为了能够方便对于同一条命令的多次调用以及对于调用命令的撤销，我们选择使用命令模式进行该功能的实现，这将有利于选择调用和实际操作的解耦合，增加采购方案选择的灵活性。</a:t>
            </a:r>
            <a:endParaRPr lang="zh-CN" altLang="en-US"/>
          </a:p>
          <a:p>
            <a:endParaRPr lang="zh-CN" altLang="en-US"/>
          </a:p>
          <a:p>
            <a:r>
              <a:rPr lang="zh-CN" altLang="en-US"/>
              <a:t>在顶峰考研云系统中，我们有以下几个关键类：</a:t>
            </a:r>
            <a:endParaRPr lang="zh-CN" altLang="en-US"/>
          </a:p>
          <a:p>
            <a:r>
              <a:rPr lang="zh-CN" altLang="en-US"/>
              <a:t>- OrderEnglishBookCommand：用于处理“采购考研英语红宝书”的命令，其中execute函数用于处理与购买相关的操作，myBook函数用于获得该书的名称，getPrice函数用于获得考研英语红宝书的价格信息。</a:t>
            </a:r>
            <a:endParaRPr lang="zh-CN" altLang="en-US"/>
          </a:p>
          <a:p>
            <a:r>
              <a:rPr lang="zh-CN" altLang="en-US"/>
              <a:t>- OrderMathBookCommand：用于处理“采购高等数学武忠祥”的命令，其中execute函数用于处理与购买相关的操作，myBook函数用于获得该书的名称，getPrice函数用于获得高等数学武忠祥的价格信息。</a:t>
            </a:r>
            <a:endParaRPr lang="zh-CN" altLang="en-US"/>
          </a:p>
          <a:p>
            <a:r>
              <a:rPr lang="zh-CN" altLang="en-US"/>
              <a:t>- OrderPoliticBookCommand：用于处理“采购考研政治肖秀荣”的命令，其中execute函数用于处理与购买相关的操作，myBook函数用于获得该书的名称，getPrice函数用于获得考研政治肖秀荣的价格信息。</a:t>
            </a:r>
            <a:endParaRPr lang="zh-CN" altLang="en-US"/>
          </a:p>
          <a:p>
            <a:r>
              <a:rPr lang="zh-CN" altLang="en-US"/>
              <a:t>- AddCardCommand：用于在用户选择了需要购买的书籍之后购买配套的答题卡。</a:t>
            </a:r>
            <a:endParaRPr lang="zh-CN" altLang="en-US"/>
          </a:p>
          <a:p>
            <a:r>
              <a:rPr lang="zh-CN" altLang="en-US"/>
              <a:t>- AddPenCommand：用于在用户选择了需要购买的书籍之后购买配套的水笔。</a:t>
            </a:r>
            <a:endParaRPr lang="zh-CN" altLang="en-US"/>
          </a:p>
          <a:p>
            <a:r>
              <a:rPr lang="zh-CN" altLang="en-US"/>
              <a:t>- AddNotebookCommand：用于在用户选择了需要购买的书籍之后购买配套的错题本。</a:t>
            </a:r>
            <a:endParaRPr lang="zh-CN" altLang="en-US"/>
          </a:p>
          <a:p>
            <a:r>
              <a:rPr lang="zh-CN" altLang="en-US"/>
              <a:t>1. Command： 定义了命令的接口，包含了对象之间交互的方法。具体的实现了这个接口，并负责协调和管理对象之间的通信。</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3.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image" Target="../media/image3.png"/><Relationship Id="rId4" Type="http://schemas.openxmlformats.org/officeDocument/2006/relationships/tags" Target="../tags/tag28.xml"/><Relationship Id="rId3" Type="http://schemas.openxmlformats.org/officeDocument/2006/relationships/image" Target="../media/image2.png"/><Relationship Id="rId2" Type="http://schemas.openxmlformats.org/officeDocument/2006/relationships/tags" Target="../tags/tag2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3.png"/><Relationship Id="rId5" Type="http://schemas.openxmlformats.org/officeDocument/2006/relationships/tags" Target="../tags/tag35.xml"/><Relationship Id="rId4" Type="http://schemas.openxmlformats.org/officeDocument/2006/relationships/image" Target="../media/image2.png"/><Relationship Id="rId3" Type="http://schemas.openxmlformats.org/officeDocument/2006/relationships/tags" Target="../tags/tag34.xml"/><Relationship Id="rId2" Type="http://schemas.openxmlformats.org/officeDocument/2006/relationships/tags" Target="../tags/tag33.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image" Target="../media/image3.png"/><Relationship Id="rId5" Type="http://schemas.openxmlformats.org/officeDocument/2006/relationships/tags" Target="../tags/tag43.xml"/><Relationship Id="rId4" Type="http://schemas.openxmlformats.org/officeDocument/2006/relationships/image" Target="../media/image2.png"/><Relationship Id="rId3" Type="http://schemas.openxmlformats.org/officeDocument/2006/relationships/tags" Target="../tags/tag42.xml"/><Relationship Id="rId2" Type="http://schemas.openxmlformats.org/officeDocument/2006/relationships/tags" Target="../tags/tag41.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3.png"/><Relationship Id="rId5" Type="http://schemas.openxmlformats.org/officeDocument/2006/relationships/tags" Target="../tags/tag52.xml"/><Relationship Id="rId4" Type="http://schemas.openxmlformats.org/officeDocument/2006/relationships/image" Target="../media/image2.png"/><Relationship Id="rId3" Type="http://schemas.openxmlformats.org/officeDocument/2006/relationships/tags" Target="../tags/tag51.xml"/><Relationship Id="rId2" Type="http://schemas.openxmlformats.org/officeDocument/2006/relationships/tags" Target="../tags/tag50.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image" Target="../media/image3.png"/><Relationship Id="rId5" Type="http://schemas.openxmlformats.org/officeDocument/2006/relationships/tags" Target="../tags/tag61.xml"/><Relationship Id="rId4" Type="http://schemas.openxmlformats.org/officeDocument/2006/relationships/image" Target="../media/image2.png"/><Relationship Id="rId3" Type="http://schemas.openxmlformats.org/officeDocument/2006/relationships/tags" Target="../tags/tag60.xml"/><Relationship Id="rId2" Type="http://schemas.openxmlformats.org/officeDocument/2006/relationships/tags" Target="../tags/tag59.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image" Target="../media/image3.png"/><Relationship Id="rId5" Type="http://schemas.openxmlformats.org/officeDocument/2006/relationships/tags" Target="../tags/tag70.xml"/><Relationship Id="rId4" Type="http://schemas.openxmlformats.org/officeDocument/2006/relationships/image" Target="../media/image2.png"/><Relationship Id="rId3" Type="http://schemas.openxmlformats.org/officeDocument/2006/relationships/tags" Target="../tags/tag69.xml"/><Relationship Id="rId2" Type="http://schemas.openxmlformats.org/officeDocument/2006/relationships/tags" Target="../tags/tag68.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image" Target="../media/image7.png"/><Relationship Id="rId5" Type="http://schemas.openxmlformats.org/officeDocument/2006/relationships/tags" Target="../tags/tag81.xml"/><Relationship Id="rId4" Type="http://schemas.openxmlformats.org/officeDocument/2006/relationships/image" Target="../media/image6.png"/><Relationship Id="rId3" Type="http://schemas.openxmlformats.org/officeDocument/2006/relationships/tags" Target="../tags/tag80.xml"/><Relationship Id="rId2" Type="http://schemas.openxmlformats.org/officeDocument/2006/relationships/tags" Target="../tags/tag79.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image" Target="../media/image10.png"/><Relationship Id="rId6" Type="http://schemas.openxmlformats.org/officeDocument/2006/relationships/tags" Target="../tags/tag92.xml"/><Relationship Id="rId5" Type="http://schemas.openxmlformats.org/officeDocument/2006/relationships/image" Target="../media/image9.png"/><Relationship Id="rId4" Type="http://schemas.openxmlformats.org/officeDocument/2006/relationships/tags" Target="../tags/tag91.xml"/><Relationship Id="rId3" Type="http://schemas.openxmlformats.org/officeDocument/2006/relationships/image" Target="../media/image8.jpeg"/><Relationship Id="rId2" Type="http://schemas.openxmlformats.org/officeDocument/2006/relationships/tags" Target="../tags/tag90.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6.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image" Target="../media/image11.png"/><Relationship Id="rId4" Type="http://schemas.openxmlformats.org/officeDocument/2006/relationships/tags" Target="../tags/tag99.xml"/><Relationship Id="rId3" Type="http://schemas.openxmlformats.org/officeDocument/2006/relationships/image" Target="../media/image8.jpeg"/><Relationship Id="rId2" Type="http://schemas.openxmlformats.org/officeDocument/2006/relationships/tags" Target="../tags/tag98.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image" Target="../media/image12.png"/><Relationship Id="rId4" Type="http://schemas.openxmlformats.org/officeDocument/2006/relationships/tags" Target="../tags/tag107.xml"/><Relationship Id="rId3" Type="http://schemas.openxmlformats.org/officeDocument/2006/relationships/image" Target="../media/image8.jpeg"/><Relationship Id="rId2" Type="http://schemas.openxmlformats.org/officeDocument/2006/relationships/tags" Target="../tags/tag106.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image" Target="../media/image11.png"/><Relationship Id="rId4" Type="http://schemas.openxmlformats.org/officeDocument/2006/relationships/tags" Target="../tags/tag118.xml"/><Relationship Id="rId3" Type="http://schemas.openxmlformats.org/officeDocument/2006/relationships/image" Target="../media/image8.jpeg"/><Relationship Id="rId2" Type="http://schemas.openxmlformats.org/officeDocument/2006/relationships/tags" Target="../tags/tag117.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image" Target="../media/image11.png"/><Relationship Id="rId4" Type="http://schemas.openxmlformats.org/officeDocument/2006/relationships/tags" Target="../tags/tag127.xml"/><Relationship Id="rId3" Type="http://schemas.openxmlformats.org/officeDocument/2006/relationships/image" Target="../media/image8.jpeg"/><Relationship Id="rId2" Type="http://schemas.openxmlformats.org/officeDocument/2006/relationships/tags" Target="../tags/tag126.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image" Target="../media/image14.png"/><Relationship Id="rId4" Type="http://schemas.openxmlformats.org/officeDocument/2006/relationships/tags" Target="../tags/tag138.xml"/><Relationship Id="rId3" Type="http://schemas.openxmlformats.org/officeDocument/2006/relationships/image" Target="../media/image8.jpeg"/><Relationship Id="rId2" Type="http://schemas.openxmlformats.org/officeDocument/2006/relationships/tags" Target="../tags/tag137.xml"/><Relationship Id="rId10" Type="http://schemas.openxmlformats.org/officeDocument/2006/relationships/tags" Target="../tags/tag14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image" Target="../media/image11.png"/><Relationship Id="rId4" Type="http://schemas.openxmlformats.org/officeDocument/2006/relationships/tags" Target="../tags/tag148.xml"/><Relationship Id="rId3" Type="http://schemas.openxmlformats.org/officeDocument/2006/relationships/image" Target="../media/image8.jpeg"/><Relationship Id="rId2" Type="http://schemas.openxmlformats.org/officeDocument/2006/relationships/tags" Target="../tags/tag147.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image" Target="../media/image11.png"/><Relationship Id="rId4" Type="http://schemas.openxmlformats.org/officeDocument/2006/relationships/tags" Target="../tags/tag157.xml"/><Relationship Id="rId3" Type="http://schemas.openxmlformats.org/officeDocument/2006/relationships/image" Target="../media/image8.jpeg"/><Relationship Id="rId2" Type="http://schemas.openxmlformats.org/officeDocument/2006/relationships/tags" Target="../tags/tag156.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image" Target="../media/image11.png"/><Relationship Id="rId4" Type="http://schemas.openxmlformats.org/officeDocument/2006/relationships/tags" Target="../tags/tag165.xml"/><Relationship Id="rId3" Type="http://schemas.openxmlformats.org/officeDocument/2006/relationships/image" Target="../media/image8.jpeg"/><Relationship Id="rId2" Type="http://schemas.openxmlformats.org/officeDocument/2006/relationships/tags" Target="../tags/tag164.xml"/><Relationship Id="rId10" Type="http://schemas.openxmlformats.org/officeDocument/2006/relationships/tags" Target="../tags/tag17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image" Target="../media/image10.png"/><Relationship Id="rId6" Type="http://schemas.openxmlformats.org/officeDocument/2006/relationships/tags" Target="../tags/tag173.xml"/><Relationship Id="rId5" Type="http://schemas.openxmlformats.org/officeDocument/2006/relationships/image" Target="../media/image9.png"/><Relationship Id="rId4" Type="http://schemas.openxmlformats.org/officeDocument/2006/relationships/tags" Target="../tags/tag172.xml"/><Relationship Id="rId3" Type="http://schemas.openxmlformats.org/officeDocument/2006/relationships/image" Target="../media/image8.jpeg"/><Relationship Id="rId2" Type="http://schemas.openxmlformats.org/officeDocument/2006/relationships/tags" Target="../tags/tag171.xml"/><Relationship Id="rId13" Type="http://schemas.openxmlformats.org/officeDocument/2006/relationships/tags" Target="../tags/tag179.xml"/><Relationship Id="rId12" Type="http://schemas.openxmlformats.org/officeDocument/2006/relationships/tags" Target="../tags/tag178.xml"/><Relationship Id="rId11" Type="http://schemas.openxmlformats.org/officeDocument/2006/relationships/tags" Target="../tags/tag177.xml"/><Relationship Id="rId10" Type="http://schemas.openxmlformats.org/officeDocument/2006/relationships/tags" Target="../tags/tag17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media/image3.png"/><Relationship Id="rId6" Type="http://schemas.openxmlformats.org/officeDocument/2006/relationships/tags" Target="../tags/tag9.xml"/><Relationship Id="rId5" Type="http://schemas.openxmlformats.org/officeDocument/2006/relationships/image" Target="../media/image2.png"/><Relationship Id="rId4" Type="http://schemas.openxmlformats.org/officeDocument/2006/relationships/tags" Target="../tags/tag8.xml"/><Relationship Id="rId3" Type="http://schemas.openxmlformats.org/officeDocument/2006/relationships/image" Target="../media/image4.png"/><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image" Target="../media/image11.png"/><Relationship Id="rId4" Type="http://schemas.openxmlformats.org/officeDocument/2006/relationships/tags" Target="../tags/tag181.xml"/><Relationship Id="rId3" Type="http://schemas.openxmlformats.org/officeDocument/2006/relationships/image" Target="../media/image8.jpeg"/><Relationship Id="rId2" Type="http://schemas.openxmlformats.org/officeDocument/2006/relationships/tags" Target="../tags/tag180.xml"/><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image" Target="../media/image11.png"/><Relationship Id="rId4" Type="http://schemas.openxmlformats.org/officeDocument/2006/relationships/tags" Target="../tags/tag188.xml"/><Relationship Id="rId3" Type="http://schemas.openxmlformats.org/officeDocument/2006/relationships/image" Target="../media/image8.jpeg"/><Relationship Id="rId2" Type="http://schemas.openxmlformats.org/officeDocument/2006/relationships/tags" Target="../tags/tag187.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tags" Target="../tags/tag199.xml"/><Relationship Id="rId6" Type="http://schemas.openxmlformats.org/officeDocument/2006/relationships/image" Target="../media/image11.png"/><Relationship Id="rId5" Type="http://schemas.openxmlformats.org/officeDocument/2006/relationships/tags" Target="../tags/tag198.xml"/><Relationship Id="rId4" Type="http://schemas.openxmlformats.org/officeDocument/2006/relationships/tags" Target="../tags/tag197.xml"/><Relationship Id="rId3" Type="http://schemas.openxmlformats.org/officeDocument/2006/relationships/image" Target="../media/image8.jpeg"/><Relationship Id="rId2" Type="http://schemas.openxmlformats.org/officeDocument/2006/relationships/tags" Target="../tags/tag196.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image" Target="../media/image11.png"/><Relationship Id="rId5" Type="http://schemas.openxmlformats.org/officeDocument/2006/relationships/tags" Target="../tags/tag207.xml"/><Relationship Id="rId4" Type="http://schemas.openxmlformats.org/officeDocument/2006/relationships/tags" Target="../tags/tag206.xml"/><Relationship Id="rId3" Type="http://schemas.openxmlformats.org/officeDocument/2006/relationships/image" Target="../media/image8.jpeg"/><Relationship Id="rId2" Type="http://schemas.openxmlformats.org/officeDocument/2006/relationships/tags" Target="../tags/tag205.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image" Target="../media/image8.jpeg"/><Relationship Id="rId2" Type="http://schemas.openxmlformats.org/officeDocument/2006/relationships/tags" Target="../tags/tag215.xml"/><Relationship Id="rId10" Type="http://schemas.openxmlformats.org/officeDocument/2006/relationships/tags" Target="../tags/tag222.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image" Target="../media/image11.png"/><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image" Target="../media/image8.jpeg"/><Relationship Id="rId2" Type="http://schemas.openxmlformats.org/officeDocument/2006/relationships/tags" Target="../tags/tag223.xml"/><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image" Target="../media/image11.png"/><Relationship Id="rId4" Type="http://schemas.openxmlformats.org/officeDocument/2006/relationships/tags" Target="../tags/tag236.xml"/><Relationship Id="rId3" Type="http://schemas.openxmlformats.org/officeDocument/2006/relationships/image" Target="../media/image8.jpeg"/><Relationship Id="rId2" Type="http://schemas.openxmlformats.org/officeDocument/2006/relationships/tags" Target="../tags/tag235.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3.xml"/><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5.xml"/><Relationship Id="rId3" Type="http://schemas.openxmlformats.org/officeDocument/2006/relationships/image" Target="../media/image2.pn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7.xml"/><Relationship Id="rId3" Type="http://schemas.openxmlformats.org/officeDocument/2006/relationships/image" Target="../media/image5.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9.xml"/><Relationship Id="rId3" Type="http://schemas.openxmlformats.org/officeDocument/2006/relationships/image" Target="../media/image2.png"/><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1.xml"/><Relationship Id="rId3" Type="http://schemas.openxmlformats.org/officeDocument/2006/relationships/image" Target="../media/image2.png"/><Relationship Id="rId2" Type="http://schemas.openxmlformats.org/officeDocument/2006/relationships/tags" Target="../tags/tag2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91639" y="0"/>
            <a:ext cx="11408722"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3" name="标题 2"/>
          <p:cNvSpPr txBox="1">
            <a:spLocks noGrp="1"/>
          </p:cNvSpPr>
          <p:nvPr>
            <p:ph type="title" idx="1" hasCustomPrompt="1"/>
            <p:custDataLst>
              <p:tags r:id="rId4"/>
            </p:custDataLst>
          </p:nvPr>
        </p:nvSpPr>
        <p:spPr>
          <a:xfrm>
            <a:off x="5607178" y="1837458"/>
            <a:ext cx="4827702" cy="2165169"/>
          </a:xfrm>
          <a:noFill/>
        </p:spPr>
        <p:txBody>
          <a:bodyPr wrap="square" rtlCol="0" anchor="b" anchorCtr="0">
            <a:normAutofit/>
          </a:bodyPr>
          <a:lstStyle>
            <a:lvl1pPr marL="0" marR="0" algn="l" defTabSz="914400" rtl="0" eaLnBrk="1" fontAlgn="auto" latinLnBrk="0" hangingPunct="1">
              <a:lnSpc>
                <a:spcPct val="100000"/>
              </a:lnSpc>
              <a:buClrTx/>
              <a:buSzTx/>
              <a:buFontTx/>
              <a:buNone/>
              <a:defRPr kumimoji="1" lang="zh-CN" altLang="en-US" sz="7200" b="1" i="0" u="none" strike="noStrike" kern="1200" cap="none" spc="600" normalizeH="0" baseline="0" noProof="1" dirty="0">
                <a:solidFill>
                  <a:schemeClr val="tx1">
                    <a:lumMod val="85000"/>
                    <a:lumOff val="15000"/>
                  </a:schemeClr>
                </a:solidFill>
                <a:latin typeface="微软雅黑" charset="-122"/>
                <a:ea typeface="微软雅黑" charset="-122"/>
                <a:cs typeface="+mn-cs"/>
              </a:defRPr>
            </a:lvl1pPr>
          </a:lstStyle>
          <a:p>
            <a:pPr lvl="0"/>
            <a:r>
              <a:rPr>
                <a:sym typeface="+mn-ea"/>
              </a:rPr>
              <a:t>市场营销策划方案</a:t>
            </a:r>
            <a:endParaRPr>
              <a:sym typeface="+mn-ea"/>
            </a:endParaRPr>
          </a:p>
        </p:txBody>
      </p:sp>
      <p:sp>
        <p:nvSpPr>
          <p:cNvPr id="4" name="文本占位符 3"/>
          <p:cNvSpPr txBox="1">
            <a:spLocks noGrp="1"/>
          </p:cNvSpPr>
          <p:nvPr>
            <p:ph type="body" idx="2" hasCustomPrompt="1"/>
            <p:custDataLst>
              <p:tags r:id="rId5"/>
            </p:custDataLst>
          </p:nvPr>
        </p:nvSpPr>
        <p:spPr>
          <a:xfrm>
            <a:off x="5656616" y="4432087"/>
            <a:ext cx="4827702" cy="381808"/>
          </a:xfrm>
          <a:noFill/>
          <a:ln>
            <a:noFill/>
          </a:ln>
        </p:spPr>
        <p:txBody>
          <a:bodyPr wrap="square" rtlCol="0">
            <a:normAutofit/>
          </a:bodyPr>
          <a:lstStyle>
            <a:lvl1pPr marL="0" marR="0" algn="l" defTabSz="914400" rtl="0" eaLnBrk="1" fontAlgn="auto" latinLnBrk="0" hangingPunct="1">
              <a:lnSpc>
                <a:spcPct val="110000"/>
              </a:lnSpc>
              <a:buClrTx/>
              <a:buSzTx/>
              <a:buFontTx/>
              <a:buNone/>
              <a:defRPr kumimoji="1" lang="zh-CN" altLang="en-US" sz="1800" b="0" i="0" u="none" strike="noStrike" kern="1200" cap="none" spc="600" normalizeH="0" baseline="0" noProof="1" dirty="0">
                <a:solidFill>
                  <a:schemeClr val="tx1">
                    <a:lumMod val="85000"/>
                    <a:lumOff val="15000"/>
                  </a:schemeClr>
                </a:solidFill>
                <a:latin typeface="微软雅黑" charset="-122"/>
                <a:ea typeface="微软雅黑" charset="-122"/>
                <a:cs typeface="+mn-cs"/>
              </a:defRPr>
            </a:lvl1pPr>
          </a:lstStyle>
          <a:p>
            <a:pPr lvl="0"/>
            <a:r>
              <a:rPr>
                <a:sym typeface="+mn-ea"/>
              </a:rPr>
              <a:t>汇报部门：市场部</a:t>
            </a:r>
            <a:endParaRPr>
              <a:sym typeface="+mn-ea"/>
            </a:endParaRPr>
          </a:p>
        </p:txBody>
      </p:sp>
      <p:cxnSp>
        <p:nvCxnSpPr>
          <p:cNvPr id="14" name="直线连接符 13"/>
          <p:cNvCxnSpPr/>
          <p:nvPr>
            <p:custDataLst>
              <p:tags r:id="rId6"/>
            </p:custDataLst>
          </p:nvPr>
        </p:nvCxnSpPr>
        <p:spPr>
          <a:xfrm>
            <a:off x="5671507" y="4187277"/>
            <a:ext cx="4662708" cy="0"/>
          </a:xfrm>
          <a:prstGeom prst="line">
            <a:avLst/>
          </a:prstGeom>
          <a:ln w="158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90204" pitchFamily="34" charset="0"/>
                <a:ea typeface="隶书" charset="0"/>
              </a:defRPr>
            </a:lvl1pPr>
            <a:lvl2pPr>
              <a:defRPr>
                <a:solidFill>
                  <a:schemeClr val="tx1"/>
                </a:solidFill>
                <a:latin typeface="Arial" panose="020B0604020202090204" pitchFamily="34" charset="0"/>
                <a:ea typeface="隶书" charset="0"/>
              </a:defRPr>
            </a:lvl2pPr>
            <a:lvl3pPr>
              <a:defRPr>
                <a:solidFill>
                  <a:schemeClr val="tx1"/>
                </a:solidFill>
                <a:latin typeface="Arial" panose="020B0604020202090204" pitchFamily="34" charset="0"/>
                <a:ea typeface="隶书" charset="0"/>
              </a:defRPr>
            </a:lvl3pPr>
            <a:lvl4pPr>
              <a:defRPr>
                <a:solidFill>
                  <a:schemeClr val="tx1"/>
                </a:solidFill>
                <a:latin typeface="Arial" panose="020B0604020202090204" pitchFamily="34" charset="0"/>
                <a:ea typeface="隶书" charset="0"/>
              </a:defRPr>
            </a:lvl4pPr>
            <a:lvl5pPr>
              <a:defRPr>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91639" y="0"/>
            <a:ext cx="11408722" cy="6858000"/>
          </a:xfrm>
          <a:prstGeom prst="rect">
            <a:avLst/>
          </a:prstGeom>
        </p:spPr>
      </p:pic>
      <p:sp>
        <p:nvSpPr>
          <p:cNvPr id="3" name="日期占位符 2"/>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
        <p:nvSpPr>
          <p:cNvPr id="6" name="文本占位符 4"/>
          <p:cNvSpPr>
            <a:spLocks noGrp="1"/>
          </p:cNvSpPr>
          <p:nvPr>
            <p:ph type="body" idx="1" hasCustomPrompt="1"/>
            <p:custDataLst>
              <p:tags r:id="rId4"/>
            </p:custDataLst>
          </p:nvPr>
        </p:nvSpPr>
        <p:spPr>
          <a:xfrm>
            <a:off x="6604687" y="2463322"/>
            <a:ext cx="4825403" cy="640394"/>
          </a:xfrm>
        </p:spPr>
        <p:txBody>
          <a:bodyPr vert="horz" wrap="square" lIns="0" tIns="0" rIns="0" bIns="0" rtlCol="0" anchor="b" anchorCtr="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kumimoji="0" lang="zh-CN" altLang="en-US" sz="2400" b="0" i="0" u="none" strike="noStrike" kern="1200" cap="none" spc="200" normalizeH="0" baseline="0" noProof="0" dirty="0">
                <a:ln>
                  <a:noFill/>
                </a:ln>
                <a:solidFill>
                  <a:schemeClr val="dk1">
                    <a:lumMod val="65000"/>
                    <a:lumOff val="35000"/>
                  </a:schemeClr>
                </a:solidFill>
                <a:effectLst/>
                <a:uLnTx/>
                <a:uFillTx/>
                <a:latin typeface="Arial" panose="020B0604020202090204" pitchFamily="34" charset="0"/>
                <a:ea typeface="隶书" charset="0"/>
                <a:cs typeface="+mn-cs"/>
              </a:defRPr>
            </a:lvl1pPr>
            <a:lvl2pPr marL="457200" indent="0" algn="ctr"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sz="2000" u="none" strike="noStrike" kern="1200" cap="none" spc="150" normalizeH="0" baseline="0">
                <a:solidFill>
                  <a:schemeClr val="tx1">
                    <a:lumMod val="85000"/>
                    <a:lumOff val="15000"/>
                  </a:schemeClr>
                </a:solidFill>
                <a:uFillTx/>
                <a:latin typeface="微软雅黑" charset="-122"/>
                <a:ea typeface="微软雅黑"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90204" pitchFamily="34" charset="0"/>
              <a:buNone/>
              <a:defRPr sz="1800" u="none" strike="noStrike" kern="1200" cap="none" spc="150" normalizeH="0" baseline="0">
                <a:solidFill>
                  <a:schemeClr val="tx1">
                    <a:lumMod val="85000"/>
                    <a:lumOff val="15000"/>
                  </a:schemeClr>
                </a:solidFill>
                <a:uFillTx/>
                <a:latin typeface="微软雅黑" charset="-122"/>
                <a:ea typeface="微软雅黑"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90204" pitchFamily="34" charset="0"/>
              <a:buNone/>
              <a:defRPr sz="1600" u="none" strike="noStrike" kern="1200" cap="none" spc="150" normalizeH="0" baseline="0">
                <a:solidFill>
                  <a:schemeClr val="tx1">
                    <a:lumMod val="85000"/>
                    <a:lumOff val="15000"/>
                  </a:schemeClr>
                </a:solidFill>
                <a:uFillTx/>
                <a:latin typeface="微软雅黑" charset="-122"/>
                <a:ea typeface="微软雅黑" charset="-122"/>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7" name="标题 5"/>
          <p:cNvSpPr>
            <a:spLocks noGrp="1"/>
          </p:cNvSpPr>
          <p:nvPr>
            <p:ph type="title" hasCustomPrompt="1"/>
            <p:custDataLst>
              <p:tags r:id="rId5"/>
            </p:custDataLst>
          </p:nvPr>
        </p:nvSpPr>
        <p:spPr>
          <a:xfrm>
            <a:off x="6604053" y="3256115"/>
            <a:ext cx="4826038" cy="1138555"/>
          </a:xfrm>
        </p:spPr>
        <p:txBody>
          <a:bodyPr vert="horz" wrap="square" lIns="0" tIns="0" rIns="0" bIns="0" rtlCol="0" anchor="t" anchorCtr="0">
            <a:normAutofit/>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6600" b="1" i="0" u="none" strike="noStrike" kern="1200" cap="none" spc="700" normalizeH="0" baseline="0" noProof="0" dirty="0">
                <a:ln>
                  <a:noFill/>
                </a:ln>
                <a:solidFill>
                  <a:schemeClr val="dk1">
                    <a:lumMod val="85000"/>
                    <a:lumOff val="15000"/>
                  </a:schemeClr>
                </a:solidFill>
                <a:effectLst/>
                <a:uLnTx/>
                <a:uFillTx/>
                <a:latin typeface="Arial" panose="020B0604020202090204" pitchFamily="34" charset="0"/>
                <a:ea typeface="汉仪尚巍手书W" panose="00020600040101010101"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90204" pitchFamily="34" charset="0"/>
                <a:ea typeface="隶书"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71910" y="0"/>
            <a:ext cx="720090" cy="7200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90204" pitchFamily="34" charset="0"/>
                <a:ea typeface="隶书"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10800"/>
            <a:ext cx="720090" cy="7200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90204" pitchFamily="34" charset="0"/>
                <a:ea typeface="隶书"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6137910"/>
            <a:ext cx="720090" cy="7200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90204" pitchFamily="34" charset="0"/>
                <a:ea typeface="隶书"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90204" pitchFamily="34" charset="0"/>
                <a:ea typeface="隶书"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0" y="0"/>
            <a:ext cx="720090" cy="7200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11471910" y="-5379"/>
            <a:ext cx="720090" cy="720090"/>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90204" pitchFamily="34" charset="0"/>
                <a:ea typeface="隶书"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90204" pitchFamily="34" charset="0"/>
                <a:ea typeface="隶书"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stretch>
            <a:fillRect/>
          </a:stretch>
        </p:blipFill>
        <p:spPr>
          <a:xfrm>
            <a:off x="11469510" y="-10800"/>
            <a:ext cx="720090" cy="7200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90204" pitchFamily="34" charset="0"/>
                <a:ea typeface="隶书"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90204" pitchFamily="34" charset="0"/>
                <a:ea typeface="隶书" charset="0"/>
              </a:defRPr>
            </a:lvl1pPr>
            <a:lvl2pPr>
              <a:defRPr baseline="0">
                <a:solidFill>
                  <a:schemeClr val="tx1"/>
                </a:solidFill>
                <a:latin typeface="Arial" panose="020B0604020202090204" pitchFamily="34" charset="0"/>
                <a:ea typeface="隶书" charset="0"/>
              </a:defRPr>
            </a:lvl2pPr>
            <a:lvl3pPr>
              <a:defRPr baseline="0">
                <a:solidFill>
                  <a:schemeClr val="tx1"/>
                </a:solidFill>
                <a:latin typeface="Arial" panose="020B0604020202090204" pitchFamily="34" charset="0"/>
                <a:ea typeface="隶书" charset="0"/>
              </a:defRPr>
            </a:lvl3pPr>
            <a:lvl4pPr>
              <a:defRPr baseline="0">
                <a:solidFill>
                  <a:schemeClr val="tx1"/>
                </a:solidFill>
                <a:latin typeface="Arial" panose="020B0604020202090204" pitchFamily="34" charset="0"/>
                <a:ea typeface="隶书" charset="0"/>
              </a:defRPr>
            </a:lvl4pPr>
            <a:lvl5pPr>
              <a:defRPr baseline="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90204" pitchFamily="34" charset="0"/>
                <a:ea typeface="隶书"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90204" pitchFamily="34" charset="0"/>
                <a:ea typeface="隶书"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8" name="图片 7"/>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10438461" y="5104461"/>
            <a:ext cx="1753527" cy="1753527"/>
          </a:xfrm>
          <a:prstGeom prst="rect">
            <a:avLst/>
          </a:prstGeom>
        </p:spPr>
      </p:pic>
      <p:pic>
        <p:nvPicPr>
          <p:cNvPr id="6"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0" y="-10802"/>
            <a:ext cx="1753527" cy="1753527"/>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90204" pitchFamily="34" charset="0"/>
                <a:ea typeface="隶书"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90204" pitchFamily="34" charset="0"/>
                <a:ea typeface="隶书"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descr="3_画板 1"/>
          <p:cNvPicPr>
            <a:picLocks noChangeAspect="1"/>
          </p:cNvPicPr>
          <p:nvPr>
            <p:custDataLst>
              <p:tags r:id="rId2"/>
            </p:custDataLst>
          </p:nvPr>
        </p:nvPicPr>
        <p:blipFill>
          <a:blip r:embed="rId3"/>
          <a:stretch>
            <a:fillRect/>
          </a:stretch>
        </p:blipFill>
        <p:spPr>
          <a:xfrm>
            <a:off x="-10636" y="0"/>
            <a:ext cx="12203430" cy="6878003"/>
          </a:xfrm>
          <a:prstGeom prst="rect">
            <a:avLst/>
          </a:prstGeom>
        </p:spPr>
      </p:pic>
      <p:pic>
        <p:nvPicPr>
          <p:cNvPr id="14" name="图片 13" descr="10_画板 1"/>
          <p:cNvPicPr/>
          <p:nvPr>
            <p:custDataLst>
              <p:tags r:id="rId4"/>
            </p:custDataLst>
          </p:nvPr>
        </p:nvPicPr>
        <p:blipFill>
          <a:blip r:embed="rId5"/>
          <a:srcRect l="-2650" t="-2006" r="86624" b="76790"/>
          <a:stretch>
            <a:fillRect/>
          </a:stretch>
        </p:blipFill>
        <p:spPr>
          <a:xfrm>
            <a:off x="-10636" y="0"/>
            <a:ext cx="1970918" cy="1727141"/>
          </a:xfrm>
          <a:prstGeom prst="rect">
            <a:avLst/>
          </a:prstGeom>
        </p:spPr>
      </p:pic>
      <p:pic>
        <p:nvPicPr>
          <p:cNvPr id="2" name="图片 1" descr="000000000000000000000_画板 1"/>
          <p:cNvPicPr/>
          <p:nvPr>
            <p:custDataLst>
              <p:tags r:id="rId6"/>
            </p:custDataLst>
          </p:nvPr>
        </p:nvPicPr>
        <p:blipFill>
          <a:blip r:embed="rId7"/>
          <a:srcRect l="54328" t="33954"/>
          <a:stretch>
            <a:fillRect/>
          </a:stretch>
        </p:blipFill>
        <p:spPr>
          <a:xfrm>
            <a:off x="6635680" y="2338930"/>
            <a:ext cx="5557114" cy="4539072"/>
          </a:xfrm>
          <a:prstGeom prst="rect">
            <a:avLst/>
          </a:prstGeom>
        </p:spPr>
      </p:pic>
      <p:sp>
        <p:nvSpPr>
          <p:cNvPr id="16" name="日期占位符 15"/>
          <p:cNvSpPr>
            <a:spLocks noGrp="1"/>
          </p:cNvSpPr>
          <p:nvPr>
            <p:ph type="dt" sz="half" idx="10"/>
            <p:custDataLst>
              <p:tags r:id="rId8"/>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4" name="标题 1"/>
          <p:cNvSpPr>
            <a:spLocks noGrp="1"/>
          </p:cNvSpPr>
          <p:nvPr>
            <p:ph type="ctrTitle" idx="1" hasCustomPrompt="1"/>
            <p:custDataLst>
              <p:tags r:id="rId11"/>
            </p:custDataLst>
          </p:nvPr>
        </p:nvSpPr>
        <p:spPr>
          <a:xfrm>
            <a:off x="342265" y="1865630"/>
            <a:ext cx="6696697" cy="2122805"/>
          </a:xfrm>
        </p:spPr>
        <p:txBody>
          <a:bodyPr vert="horz" wrap="square" lIns="101600" tIns="38100" rIns="76200" bIns="38100" rtlCol="0" anchor="b" anchorCtr="0">
            <a:normAutofit/>
          </a:bodyPr>
          <a:lstStyle>
            <a:lvl1pPr marL="0" marR="0" algn="l" defTabSz="914400" rtl="0" eaLnBrk="1" fontAlgn="auto" latinLnBrk="0" hangingPunct="1">
              <a:lnSpc>
                <a:spcPct val="100000"/>
              </a:lnSpc>
              <a:spcBef>
                <a:spcPct val="0"/>
              </a:spcBef>
              <a:buClrTx/>
              <a:buSzTx/>
              <a:buFontTx/>
              <a:buNone/>
              <a:defRPr kumimoji="0" lang="zh-CN" altLang="en-US" sz="6400" b="0" i="0" u="none" strike="noStrike" kern="1200" cap="none" spc="550" normalizeH="0" baseline="0" noProof="1" dirty="0">
                <a:solidFill>
                  <a:schemeClr val="dk1">
                    <a:lumMod val="85000"/>
                    <a:lumOff val="15000"/>
                  </a:schemeClr>
                </a:solidFill>
                <a:uFillTx/>
                <a:latin typeface="Arial" panose="020B0604020202090204" pitchFamily="34" charset="0"/>
                <a:ea typeface="汉仪中楷简" panose="02010600000101010101" charset="-122"/>
                <a:cs typeface="+mn-cs"/>
              </a:defRPr>
            </a:lvl1pPr>
          </a:lstStyle>
          <a:p>
            <a:pPr lvl="0"/>
            <a:r>
              <a:rPr>
                <a:sym typeface="+mn-ea"/>
              </a:rPr>
              <a:t>编辑标题</a:t>
            </a:r>
            <a:endParaRPr>
              <a:sym typeface="+mn-ea"/>
            </a:endParaRPr>
          </a:p>
        </p:txBody>
      </p:sp>
      <p:sp>
        <p:nvSpPr>
          <p:cNvPr id="5" name="文本占位符 2"/>
          <p:cNvSpPr>
            <a:spLocks noGrp="1"/>
          </p:cNvSpPr>
          <p:nvPr>
            <p:ph type="body" idx="2" hasCustomPrompt="1"/>
            <p:custDataLst>
              <p:tags r:id="rId12"/>
            </p:custDataLst>
          </p:nvPr>
        </p:nvSpPr>
        <p:spPr>
          <a:xfrm>
            <a:off x="408305" y="4112261"/>
            <a:ext cx="6630657" cy="623873"/>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1800" b="0" i="0" u="none" strike="noStrike" kern="1200" cap="none" spc="0" normalizeH="0" baseline="0" noProof="1" dirty="0">
                <a:solidFill>
                  <a:schemeClr val="dk1">
                    <a:lumMod val="85000"/>
                    <a:lumOff val="15000"/>
                  </a:schemeClr>
                </a:solidFill>
                <a:uFillTx/>
                <a:latin typeface="Arial" panose="020B0604020202090204" pitchFamily="34" charset="0"/>
                <a:ea typeface="汉仪楷体简" panose="02010600000101010101" charset="-122"/>
                <a:cs typeface="+mn-cs"/>
                <a:sym typeface="+mn-ea"/>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8" name="图片 7"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7" name="图片 6"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2" name="图片 1" descr="16_画板 1"/>
          <p:cNvPicPr/>
          <p:nvPr>
            <p:custDataLst>
              <p:tags r:id="rId4"/>
            </p:custDataLst>
          </p:nvPr>
        </p:nvPicPr>
        <p:blipFill>
          <a:blip r:embed="rId5"/>
          <a:srcRect r="85224" b="70185"/>
          <a:stretch>
            <a:fillRect/>
          </a:stretch>
        </p:blipFill>
        <p:spPr>
          <a:xfrm>
            <a:off x="-3175" y="0"/>
            <a:ext cx="1802952" cy="2037162"/>
          </a:xfrm>
          <a:prstGeom prst="rect">
            <a:avLst/>
          </a:prstGeom>
        </p:spPr>
      </p:pic>
      <p:pic>
        <p:nvPicPr>
          <p:cNvPr id="9" name="图片 8" descr="16_画板 1"/>
          <p:cNvPicPr>
            <a:picLocks noChangeAspect="1"/>
          </p:cNvPicPr>
          <p:nvPr>
            <p:custDataLst>
              <p:tags r:id="rId6"/>
            </p:custDataLst>
          </p:nvPr>
        </p:nvPicPr>
        <p:blipFill>
          <a:blip r:embed="rId5"/>
          <a:srcRect t="70296" r="85214"/>
          <a:stretch>
            <a:fillRect/>
          </a:stretch>
        </p:blipFill>
        <p:spPr>
          <a:xfrm>
            <a:off x="-3175" y="4824744"/>
            <a:ext cx="1803388" cy="2037066"/>
          </a:xfrm>
          <a:prstGeom prst="rect">
            <a:avLst/>
          </a:prstGeom>
        </p:spPr>
      </p:pic>
      <p:pic>
        <p:nvPicPr>
          <p:cNvPr id="10" name="图片 9" descr="16_画板 1"/>
          <p:cNvPicPr/>
          <p:nvPr>
            <p:custDataLst>
              <p:tags r:id="rId7"/>
            </p:custDataLst>
          </p:nvPr>
        </p:nvPicPr>
        <p:blipFill>
          <a:blip r:embed="rId5"/>
          <a:srcRect l="85203" b="70185"/>
          <a:stretch>
            <a:fillRect/>
          </a:stretch>
        </p:blipFill>
        <p:spPr>
          <a:xfrm>
            <a:off x="10388600" y="0"/>
            <a:ext cx="1803387" cy="2036671"/>
          </a:xfrm>
          <a:prstGeom prst="rect">
            <a:avLst/>
          </a:prstGeom>
        </p:spPr>
      </p:pic>
      <p:pic>
        <p:nvPicPr>
          <p:cNvPr id="11" name="图片 10" descr="00000000000000000000000000000_画板 1"/>
          <p:cNvPicPr/>
          <p:nvPr>
            <p:custDataLst>
              <p:tags r:id="rId8"/>
            </p:custDataLst>
          </p:nvPr>
        </p:nvPicPr>
        <p:blipFill>
          <a:blip r:embed="rId9"/>
          <a:srcRect l="85276" t="70296"/>
          <a:stretch>
            <a:fillRect/>
          </a:stretch>
        </p:blipFill>
        <p:spPr>
          <a:xfrm>
            <a:off x="10387765" y="4825687"/>
            <a:ext cx="1802952" cy="2036123"/>
          </a:xfrm>
          <a:prstGeom prst="rect">
            <a:avLst/>
          </a:prstGeom>
        </p:spPr>
      </p:pic>
      <p:sp>
        <p:nvSpPr>
          <p:cNvPr id="4" name="日期占位符 3"/>
          <p:cNvSpPr>
            <a:spLocks noGrp="1"/>
          </p:cNvSpPr>
          <p:nvPr>
            <p:ph type="dt" sz="half" idx="10"/>
            <p:custDataLst>
              <p:tags r:id="rId10"/>
            </p:custDataLst>
          </p:nvPr>
        </p:nvSpPr>
        <p:spPr/>
        <p:txBody>
          <a:bodyPr/>
          <a:lstStyle>
            <a:lvl1pPr>
              <a:defRPr>
                <a:solidFill>
                  <a:schemeClr val="lt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
        <p:nvSpPr>
          <p:cNvPr id="7" name="标题 5"/>
          <p:cNvSpPr>
            <a:spLocks noGrp="1"/>
          </p:cNvSpPr>
          <p:nvPr>
            <p:ph type="ctrTitle" idx="1" hasCustomPrompt="1"/>
            <p:custDataLst>
              <p:tags r:id="rId13"/>
            </p:custDataLst>
          </p:nvPr>
        </p:nvSpPr>
        <p:spPr>
          <a:xfrm>
            <a:off x="0" y="3314254"/>
            <a:ext cx="12192000" cy="1014730"/>
          </a:xfrm>
          <a:noFill/>
        </p:spPr>
        <p:txBody>
          <a:bodyPr vert="horz" wrap="square" lIns="101600" tIns="38100" rIns="76200" bIns="38100" rtlCol="0" anchor="ctr" anchorCtr="0">
            <a:normAutofit/>
          </a:bodyPr>
          <a:lstStyle>
            <a:lvl1pPr marL="0" marR="0" algn="ctr" defTabSz="914400" rtl="0" eaLnBrk="1" fontAlgn="auto" latinLnBrk="0" hangingPunct="1">
              <a:lnSpc>
                <a:spcPct val="100000"/>
              </a:lnSpc>
              <a:spcBef>
                <a:spcPct val="0"/>
              </a:spcBef>
              <a:buClrTx/>
              <a:buSzTx/>
              <a:buFontTx/>
              <a:buNone/>
              <a:defRPr kumimoji="0" lang="zh-CN" altLang="en-US" sz="5600" b="1" i="0" u="none" strike="noStrike" kern="1200" cap="none" spc="0" normalizeH="0" baseline="0" noProof="1" dirty="0">
                <a:solidFill>
                  <a:schemeClr val="dk1">
                    <a:lumMod val="85000"/>
                    <a:lumOff val="15000"/>
                  </a:schemeClr>
                </a:solidFill>
                <a:uFillTx/>
                <a:latin typeface="Arial" panose="020B0604020202090204" pitchFamily="34" charset="0"/>
                <a:ea typeface="汉仪中楷简" panose="02010600000101010101" charset="-122"/>
                <a:cs typeface="汉仪雅酷黑 75W" panose="020B0804020202020204" charset="-122"/>
              </a:defRPr>
            </a:lvl1pPr>
          </a:lstStyle>
          <a:p>
            <a:pPr lvl="0"/>
            <a:r>
              <a:rPr>
                <a:sym typeface="+mn-ea"/>
              </a:rPr>
              <a:t>编辑标题</a:t>
            </a:r>
            <a:endParaRPr>
              <a:sym typeface="+mn-ea"/>
            </a:endParaRPr>
          </a:p>
        </p:txBody>
      </p:sp>
      <p:sp>
        <p:nvSpPr>
          <p:cNvPr id="8" name="文本占位符 6"/>
          <p:cNvSpPr>
            <a:spLocks noGrp="1"/>
          </p:cNvSpPr>
          <p:nvPr>
            <p:ph type="body" idx="2" hasCustomPrompt="1"/>
            <p:custDataLst>
              <p:tags r:id="rId14"/>
            </p:custDataLst>
          </p:nvPr>
        </p:nvSpPr>
        <p:spPr>
          <a:xfrm>
            <a:off x="557530" y="4408994"/>
            <a:ext cx="11076940" cy="573925"/>
          </a:xfrm>
        </p:spPr>
        <p:txBody>
          <a:bodyPr vert="horz" wrap="square" lIns="91440" tIns="0" rIns="91440" bIns="45720" rtlCol="0" anchor="t">
            <a:normAutofit/>
          </a:bodyPr>
          <a:lstStyle>
            <a:lvl1pPr marL="0" marR="0" indent="-228600" algn="ctr" defTabSz="914400" rtl="0" eaLnBrk="1" fontAlgn="auto" latinLnBrk="0" hangingPunct="1">
              <a:lnSpc>
                <a:spcPct val="150000"/>
              </a:lnSpc>
              <a:spcBef>
                <a:spcPct val="0"/>
              </a:spcBef>
              <a:spcAft>
                <a:spcPts val="1000"/>
              </a:spcAft>
              <a:buClrTx/>
              <a:buSzTx/>
              <a:buFontTx/>
              <a:buNone/>
              <a:defRPr kumimoji="0" lang="zh-CN" altLang="en-US" sz="1400" b="0" i="0" u="none" strike="noStrike" kern="1200" cap="none" spc="150" normalizeH="0" baseline="0" noProof="1" dirty="0">
                <a:solidFill>
                  <a:schemeClr val="dk1">
                    <a:lumMod val="85000"/>
                    <a:lumOff val="15000"/>
                  </a:schemeClr>
                </a:solidFill>
                <a:uFillTx/>
                <a:latin typeface="Arial" panose="020B0604020202090204" pitchFamily="34" charset="0"/>
                <a:ea typeface="汉仪楷体简" panose="02010600000101010101" charset="-122"/>
                <a:cs typeface="黑体" panose="02010609060101010101" charset="-122"/>
                <a:sym typeface="Arial" panose="020B0604020202090204" pitchFamily="34" charset="0"/>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12" name="副标题 7"/>
          <p:cNvSpPr>
            <a:spLocks noGrp="1"/>
          </p:cNvSpPr>
          <p:nvPr>
            <p:ph type="subTitle" idx="3" hasCustomPrompt="1"/>
            <p:custDataLst>
              <p:tags r:id="rId15"/>
            </p:custDataLst>
          </p:nvPr>
        </p:nvSpPr>
        <p:spPr>
          <a:xfrm>
            <a:off x="0" y="1875079"/>
            <a:ext cx="12192000" cy="1473464"/>
          </a:xfrm>
          <a:noFill/>
        </p:spPr>
        <p:txBody>
          <a:bodyPr vert="horz" wrap="square" lIns="101600" tIns="0" rIns="82550" bIns="0" rtlCol="0" anchor="b">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4400" b="0" i="0" u="none" strike="noStrike" kern="1200" cap="none" spc="0" normalizeH="0" baseline="0" noProof="1" dirty="0">
                <a:solidFill>
                  <a:schemeClr val="dk1">
                    <a:lumMod val="85000"/>
                    <a:lumOff val="15000"/>
                  </a:schemeClr>
                </a:solidFill>
                <a:uFillTx/>
                <a:latin typeface="Arial" panose="020B0604020202090204" pitchFamily="34" charset="0"/>
                <a:ea typeface="汉仪楷体简" panose="02010600000101010101" charset="-122"/>
                <a:cs typeface="黑体" panose="0201060906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图片 9"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9" name="图片 8"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8" name="图片 7"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90204" pitchFamily="34" charset="0"/>
                <a:ea typeface="汉仪楷体简" panose="02010600000101010101" charset="-122"/>
              </a:defRPr>
            </a:lvl1pPr>
            <a:lvl2pPr eaLnBrk="1" fontAlgn="auto" latinLnBrk="0" hangingPunct="1">
              <a:defRPr sz="1600">
                <a:solidFill>
                  <a:schemeClr val="tx1"/>
                </a:solidFill>
                <a:latin typeface="Arial" panose="020B0604020202090204" pitchFamily="34" charset="0"/>
                <a:ea typeface="汉仪楷体简" panose="02010600000101010101" charset="-122"/>
              </a:defRPr>
            </a:lvl2pPr>
            <a:lvl3pPr eaLnBrk="1" fontAlgn="auto" latinLnBrk="0" hangingPunct="1">
              <a:defRPr sz="1600">
                <a:solidFill>
                  <a:schemeClr val="tx1"/>
                </a:solidFill>
                <a:latin typeface="Arial" panose="020B0604020202090204" pitchFamily="34" charset="0"/>
                <a:ea typeface="汉仪楷体简" panose="02010600000101010101" charset="-122"/>
              </a:defRPr>
            </a:lvl3pPr>
            <a:lvl4pPr eaLnBrk="1" fontAlgn="auto" latinLnBrk="0" hangingPunct="1">
              <a:defRPr sz="1600">
                <a:solidFill>
                  <a:schemeClr val="tx1"/>
                </a:solidFill>
                <a:latin typeface="Arial" panose="020B0604020202090204" pitchFamily="34" charset="0"/>
                <a:ea typeface="汉仪楷体简" panose="02010600000101010101" charset="-122"/>
              </a:defRPr>
            </a:lvl4pPr>
            <a:lvl5pPr eaLnBrk="1" fontAlgn="auto" latinLnBrk="0" hangingPunct="1">
              <a:defRPr sz="160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2" name="图片 11"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11" name="图片 10"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10" name="图片 9"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标题 1"/>
          <p:cNvSpPr>
            <a:spLocks noGrp="1"/>
          </p:cNvSpPr>
          <p:nvPr>
            <p:ph type="title"/>
            <p:custDataLst>
              <p:tags r:id="rId7"/>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汉仪楷体简" panose="0201060000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3_画板 1"/>
          <p:cNvPicPr>
            <a:picLocks noChangeAspect="1"/>
          </p:cNvPicPr>
          <p:nvPr>
            <p:custDataLst>
              <p:tags r:id="rId2"/>
            </p:custDataLst>
          </p:nvPr>
        </p:nvPicPr>
        <p:blipFill>
          <a:blip r:embed="rId3"/>
          <a:stretch>
            <a:fillRect/>
          </a:stretch>
        </p:blipFill>
        <p:spPr>
          <a:xfrm>
            <a:off x="1076" y="318"/>
            <a:ext cx="12191436" cy="6857683"/>
          </a:xfrm>
          <a:prstGeom prst="rect">
            <a:avLst/>
          </a:prstGeom>
        </p:spPr>
      </p:pic>
      <p:pic>
        <p:nvPicPr>
          <p:cNvPr id="7" name="图片 6" descr="14_画板 1"/>
          <p:cNvPicPr/>
          <p:nvPr>
            <p:custDataLst>
              <p:tags r:id="rId4"/>
            </p:custDataLst>
          </p:nvPr>
        </p:nvPicPr>
        <p:blipFill>
          <a:blip r:embed="rId5"/>
          <a:srcRect t="34333" r="65411"/>
          <a:stretch>
            <a:fillRect/>
          </a:stretch>
        </p:blipFill>
        <p:spPr>
          <a:xfrm>
            <a:off x="159" y="2349419"/>
            <a:ext cx="4218048" cy="4508264"/>
          </a:xfrm>
          <a:prstGeom prst="rect">
            <a:avLst/>
          </a:prstGeom>
        </p:spPr>
      </p:pic>
      <p:pic>
        <p:nvPicPr>
          <p:cNvPr id="6" name="图片 5" descr="14_画板 1"/>
          <p:cNvPicPr/>
          <p:nvPr>
            <p:custDataLst>
              <p:tags r:id="rId6"/>
            </p:custDataLst>
          </p:nvPr>
        </p:nvPicPr>
        <p:blipFill>
          <a:blip r:embed="rId5"/>
          <a:srcRect l="85130" b="63287"/>
          <a:stretch>
            <a:fillRect/>
          </a:stretch>
        </p:blipFill>
        <p:spPr>
          <a:xfrm>
            <a:off x="10371511" y="318"/>
            <a:ext cx="1821282" cy="2519300"/>
          </a:xfrm>
          <a:prstGeom prst="rect">
            <a:avLst/>
          </a:prstGeom>
        </p:spPr>
      </p:pic>
      <p:sp>
        <p:nvSpPr>
          <p:cNvPr id="2" name="标题 1"/>
          <p:cNvSpPr>
            <a:spLocks noGrp="1"/>
          </p:cNvSpPr>
          <p:nvPr>
            <p:ph type="title"/>
            <p:custDataLst>
              <p:tags r:id="rId7"/>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0" name="图片 9"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9" name="图片 8"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8" name="图片 7"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标题 1"/>
          <p:cNvSpPr>
            <a:spLocks noGrp="1"/>
          </p:cNvSpPr>
          <p:nvPr>
            <p:ph type="title"/>
            <p:custDataLst>
              <p:tags r:id="rId7"/>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汉仪楷体简" panose="0201060000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图片 8"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8" name="图片 7"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7" name="图片 6"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竖排标题 1"/>
          <p:cNvSpPr>
            <a:spLocks noGrp="1"/>
          </p:cNvSpPr>
          <p:nvPr>
            <p:ph type="title" orient="vert"/>
            <p:custDataLst>
              <p:tags r:id="rId7"/>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汉仪楷体简" panose="0201060000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90204" pitchFamily="34" charset="0"/>
                <a:ea typeface="汉仪楷体简" panose="02010600000101010101" charset="-122"/>
              </a:defRPr>
            </a:lvl1pPr>
            <a:lvl2pPr indent="0" eaLnBrk="1" fontAlgn="auto" latinLnBrk="0" hangingPunct="1">
              <a:defRPr>
                <a:solidFill>
                  <a:schemeClr val="tx1"/>
                </a:solidFill>
                <a:latin typeface="Arial" panose="020B0604020202090204" pitchFamily="34" charset="0"/>
                <a:ea typeface="汉仪楷体简" panose="02010600000101010101" charset="-122"/>
              </a:defRPr>
            </a:lvl2pPr>
            <a:lvl3pPr indent="0" eaLnBrk="1" fontAlgn="auto" latinLnBrk="0" hangingPunct="1">
              <a:defRPr>
                <a:solidFill>
                  <a:schemeClr val="tx1"/>
                </a:solidFill>
                <a:latin typeface="Arial" panose="020B0604020202090204" pitchFamily="34" charset="0"/>
                <a:ea typeface="汉仪楷体简" panose="02010600000101010101" charset="-122"/>
              </a:defRPr>
            </a:lvl3pPr>
            <a:lvl4pPr indent="0" eaLnBrk="1" fontAlgn="auto" latinLnBrk="0" hangingPunct="1">
              <a:defRPr>
                <a:solidFill>
                  <a:schemeClr val="tx1"/>
                </a:solidFill>
                <a:latin typeface="Arial" panose="020B0604020202090204" pitchFamily="34" charset="0"/>
                <a:ea typeface="汉仪楷体简" panose="02010600000101010101" charset="-122"/>
              </a:defRPr>
            </a:lvl4pPr>
            <a:lvl5pPr indent="0" eaLnBrk="1" fontAlgn="auto" latinLnBrk="0" hangingPunct="1">
              <a:defRPr>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6" name="图片 5"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2" name="图片 1"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3" name="日期占位符 2"/>
          <p:cNvSpPr>
            <a:spLocks noGrp="1"/>
          </p:cNvSpPr>
          <p:nvPr>
            <p:ph type="dt" sz="half" idx="10"/>
            <p:custDataLst>
              <p:tags r:id="rId7"/>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a:lstStyle>
            <a:lvl1pPr>
              <a:defRPr>
                <a:solidFill>
                  <a:schemeClr val="tx1"/>
                </a:solidFill>
                <a:latin typeface="Arial" panose="020B0604020202090204" pitchFamily="34" charset="0"/>
                <a:ea typeface="汉仪楷体简" panose="02010600000101010101" charset="-122"/>
              </a:defRPr>
            </a:lvl1pPr>
            <a:lvl2pPr>
              <a:defRPr>
                <a:solidFill>
                  <a:schemeClr val="tx1"/>
                </a:solidFill>
                <a:latin typeface="Arial" panose="020B0604020202090204" pitchFamily="34" charset="0"/>
                <a:ea typeface="汉仪楷体简" panose="02010600000101010101" charset="-122"/>
              </a:defRPr>
            </a:lvl2pPr>
            <a:lvl3pPr>
              <a:defRPr>
                <a:solidFill>
                  <a:schemeClr val="tx1"/>
                </a:solidFill>
                <a:latin typeface="Arial" panose="020B0604020202090204" pitchFamily="34" charset="0"/>
                <a:ea typeface="汉仪楷体简" panose="02010600000101010101" charset="-122"/>
              </a:defRPr>
            </a:lvl3pPr>
            <a:lvl4pPr>
              <a:defRPr>
                <a:solidFill>
                  <a:schemeClr val="tx1"/>
                </a:solidFill>
                <a:latin typeface="Arial" panose="020B0604020202090204" pitchFamily="34" charset="0"/>
                <a:ea typeface="汉仪楷体简" panose="02010600000101010101" charset="-122"/>
              </a:defRPr>
            </a:lvl4pPr>
            <a:lvl5pPr>
              <a:defRPr>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3_画板 1"/>
          <p:cNvPicPr>
            <a:picLocks noChangeAspect="1"/>
          </p:cNvPicPr>
          <p:nvPr>
            <p:custDataLst>
              <p:tags r:id="rId2"/>
            </p:custDataLst>
          </p:nvPr>
        </p:nvPicPr>
        <p:blipFill>
          <a:blip r:embed="rId3"/>
          <a:stretch>
            <a:fillRect/>
          </a:stretch>
        </p:blipFill>
        <p:spPr>
          <a:xfrm>
            <a:off x="-10636" y="0"/>
            <a:ext cx="12203430" cy="6878003"/>
          </a:xfrm>
          <a:prstGeom prst="rect">
            <a:avLst/>
          </a:prstGeom>
        </p:spPr>
      </p:pic>
      <p:pic>
        <p:nvPicPr>
          <p:cNvPr id="14" name="图片 13" descr="10_画板 1"/>
          <p:cNvPicPr/>
          <p:nvPr>
            <p:custDataLst>
              <p:tags r:id="rId4"/>
            </p:custDataLst>
          </p:nvPr>
        </p:nvPicPr>
        <p:blipFill>
          <a:blip r:embed="rId5"/>
          <a:srcRect l="-2650" t="-2006" r="86624" b="76790"/>
          <a:stretch>
            <a:fillRect/>
          </a:stretch>
        </p:blipFill>
        <p:spPr>
          <a:xfrm>
            <a:off x="-10636" y="0"/>
            <a:ext cx="1970918" cy="1727141"/>
          </a:xfrm>
          <a:prstGeom prst="rect">
            <a:avLst/>
          </a:prstGeom>
        </p:spPr>
      </p:pic>
      <p:pic>
        <p:nvPicPr>
          <p:cNvPr id="15" name="图片 14" descr="000000000000000000000_画板 1"/>
          <p:cNvPicPr/>
          <p:nvPr>
            <p:custDataLst>
              <p:tags r:id="rId6"/>
            </p:custDataLst>
          </p:nvPr>
        </p:nvPicPr>
        <p:blipFill>
          <a:blip r:embed="rId7"/>
          <a:srcRect l="54328" t="33954"/>
          <a:stretch>
            <a:fillRect/>
          </a:stretch>
        </p:blipFill>
        <p:spPr>
          <a:xfrm>
            <a:off x="6635680" y="2338930"/>
            <a:ext cx="5557114" cy="453907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a:p>
        </p:txBody>
      </p:sp>
      <p:sp>
        <p:nvSpPr>
          <p:cNvPr id="6" name="标题 1"/>
          <p:cNvSpPr>
            <a:spLocks noGrp="1"/>
          </p:cNvSpPr>
          <p:nvPr>
            <p:ph type="title" idx="1" hasCustomPrompt="1"/>
            <p:custDataLst>
              <p:tags r:id="rId11"/>
            </p:custDataLst>
          </p:nvPr>
        </p:nvSpPr>
        <p:spPr>
          <a:xfrm>
            <a:off x="342265" y="2967004"/>
            <a:ext cx="6696697" cy="1106805"/>
          </a:xfrm>
          <a:noFill/>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6000" b="0" i="0" u="none" strike="noStrike" kern="1200" cap="none" spc="300" normalizeH="0" baseline="0" noProof="1" dirty="0">
                <a:solidFill>
                  <a:schemeClr val="dk1">
                    <a:lumMod val="85000"/>
                    <a:lumOff val="15000"/>
                  </a:schemeClr>
                </a:solidFill>
                <a:uFillTx/>
                <a:latin typeface="Arial" panose="020B0604020202090204" pitchFamily="34" charset="0"/>
                <a:ea typeface="汉仪中楷简" panose="02010600000101010101" charset="-122"/>
                <a:cs typeface="+mn-cs"/>
              </a:defRPr>
            </a:lvl1pPr>
          </a:lstStyle>
          <a:p>
            <a:pPr lvl="0"/>
            <a:r>
              <a:rPr>
                <a:sym typeface="+mn-ea"/>
              </a:rPr>
              <a:t>编辑标题</a:t>
            </a:r>
            <a:endParaRPr>
              <a:sym typeface="+mn-ea"/>
            </a:endParaRPr>
          </a:p>
        </p:txBody>
      </p:sp>
      <p:sp>
        <p:nvSpPr>
          <p:cNvPr id="7" name="文本占位符 2"/>
          <p:cNvSpPr>
            <a:spLocks noGrp="1"/>
          </p:cNvSpPr>
          <p:nvPr>
            <p:ph type="body" idx="2" hasCustomPrompt="1"/>
            <p:custDataLst>
              <p:tags r:id="rId12"/>
            </p:custDataLst>
          </p:nvPr>
        </p:nvSpPr>
        <p:spPr>
          <a:xfrm>
            <a:off x="342265" y="4100479"/>
            <a:ext cx="6330302" cy="1431008"/>
          </a:xfrm>
          <a:noFill/>
        </p:spPr>
        <p:txBody>
          <a:bodyPr vert="horz" wrap="square" lIns="101600" tIns="0" rIns="82550" bIns="0" rtlCol="0">
            <a:normAutofit/>
          </a:bodyPr>
          <a:lstStyle>
            <a:lvl1pPr marL="0" marR="0" indent="-228600" algn="l" defTabSz="914400" rtl="0" eaLnBrk="1" fontAlgn="auto" latinLnBrk="0" hangingPunct="1">
              <a:lnSpc>
                <a:spcPct val="150000"/>
              </a:lnSpc>
              <a:spcBef>
                <a:spcPts val="0"/>
              </a:spcBef>
              <a:spcAft>
                <a:spcPts val="1000"/>
              </a:spcAft>
              <a:buClrTx/>
              <a:buSzTx/>
              <a:buFontTx/>
              <a:buNone/>
              <a:defRPr kumimoji="0" lang="zh-CN" altLang="en-US" sz="1600" b="0" i="0" u="none" strike="noStrike" kern="1200" cap="none" spc="0" normalizeH="0" baseline="0" noProof="1" dirty="0">
                <a:solidFill>
                  <a:schemeClr val="dk1">
                    <a:lumMod val="85000"/>
                    <a:lumOff val="15000"/>
                  </a:schemeClr>
                </a:solidFill>
                <a:uFillTx/>
                <a:latin typeface="Arial" panose="020B0604020202090204" pitchFamily="34" charset="0"/>
                <a:ea typeface="汉仪楷体简" panose="02010600000101010101" charset="-122"/>
                <a:cs typeface="汉仪中简黑简" panose="00020600040101010101" charset="-122"/>
                <a:sym typeface="+mn-ea"/>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8" name="文本占位符 3"/>
          <p:cNvSpPr>
            <a:spLocks noGrp="1"/>
          </p:cNvSpPr>
          <p:nvPr>
            <p:ph type="body" idx="3" hasCustomPrompt="1"/>
            <p:custDataLst>
              <p:tags r:id="rId13"/>
            </p:custDataLst>
          </p:nvPr>
        </p:nvSpPr>
        <p:spPr>
          <a:xfrm>
            <a:off x="342265" y="1865630"/>
            <a:ext cx="3683622" cy="1074704"/>
          </a:xfrm>
          <a:noFill/>
        </p:spPr>
        <p:txBody>
          <a:bodyPr vert="horz" wrap="square" lIns="101600" tIns="0" rIns="82550" bIns="0" rtlCol="0" anchor="b"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4400" b="0" i="0" u="none" strike="noStrike" kern="1200" cap="none" spc="300" normalizeH="0" baseline="0" noProof="1" dirty="0" err="1">
                <a:solidFill>
                  <a:schemeClr val="dk1">
                    <a:lumMod val="85000"/>
                    <a:lumOff val="15000"/>
                  </a:schemeClr>
                </a:solidFill>
                <a:uFillTx/>
                <a:latin typeface="Arial" panose="020B0604020202090204" pitchFamily="34" charset="0"/>
                <a:ea typeface="汉仪楷体简" panose="0201060000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3"/>
          <a:stretch>
            <a:fillRect/>
          </a:stretch>
        </p:blipFill>
        <p:spPr>
          <a:xfrm>
            <a:off x="215153" y="1811319"/>
            <a:ext cx="2621849" cy="323535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
        <p:nvSpPr>
          <p:cNvPr id="8" name="标题 5"/>
          <p:cNvSpPr>
            <a:spLocks noGrp="1"/>
          </p:cNvSpPr>
          <p:nvPr>
            <p:ph type="ctrTitle" idx="2" hasCustomPrompt="1"/>
            <p:custDataLst>
              <p:tags r:id="rId8"/>
            </p:custDataLst>
          </p:nvPr>
        </p:nvSpPr>
        <p:spPr>
          <a:xfrm>
            <a:off x="4521871" y="3613741"/>
            <a:ext cx="6857365" cy="582930"/>
          </a:xfrm>
        </p:spPr>
        <p:txBody>
          <a:bodyPr vert="horz" wrap="square" lIns="0" tIns="0" rIns="0" bIns="0" rtlCol="0" anchor="b" anchorCtr="0">
            <a:normAutofit/>
          </a:bodyPr>
          <a:lstStyle>
            <a:lvl1pPr marL="0" marR="0" algn="l" defTabSz="914400" rtl="0" eaLnBrk="1" fontAlgn="auto" latinLnBrk="0" hangingPunct="1">
              <a:lnSpc>
                <a:spcPct val="120000"/>
              </a:lnSpc>
              <a:spcBef>
                <a:spcPct val="0"/>
              </a:spcBef>
              <a:buClrTx/>
              <a:buSzTx/>
              <a:buFontTx/>
              <a:buNone/>
              <a:defRPr kumimoji="0" lang="zh-CN" altLang="en-US" sz="3160" b="1" i="0" u="none" strike="noStrike" kern="1200" cap="none" spc="300" normalizeH="0" baseline="0" noProof="1">
                <a:solidFill>
                  <a:schemeClr val="dk1">
                    <a:lumMod val="85000"/>
                    <a:lumOff val="15000"/>
                  </a:schemeClr>
                </a:solidFill>
                <a:uFillTx/>
                <a:latin typeface="Arial" panose="020B0604020202090204" pitchFamily="34" charset="0"/>
                <a:ea typeface="汉仪尚巍手书W" panose="00020600040101010101" charset="-122"/>
                <a:cs typeface="+mj-cs"/>
              </a:defRPr>
            </a:lvl1pPr>
          </a:lstStyle>
          <a:p>
            <a:pPr lvl="0"/>
            <a:r>
              <a:rPr>
                <a:sym typeface="+mn-ea"/>
              </a:rPr>
              <a:t>编辑标题</a:t>
            </a:r>
            <a:endParaRPr>
              <a:sym typeface="+mn-ea"/>
            </a:endParaRPr>
          </a:p>
        </p:txBody>
      </p:sp>
      <p:sp>
        <p:nvSpPr>
          <p:cNvPr id="9" name="副标题 7"/>
          <p:cNvSpPr>
            <a:spLocks noGrp="1"/>
          </p:cNvSpPr>
          <p:nvPr>
            <p:ph type="subTitle" idx="3" hasCustomPrompt="1"/>
            <p:custDataLst>
              <p:tags r:id="rId9"/>
            </p:custDataLst>
          </p:nvPr>
        </p:nvSpPr>
        <p:spPr>
          <a:xfrm>
            <a:off x="4521871" y="4261441"/>
            <a:ext cx="6857365" cy="1669926"/>
          </a:xfrm>
        </p:spPr>
        <p:txBody>
          <a:bodyPr vert="horz" wrap="square" lIns="0" tIns="0" rIns="0" bIns="0" rtlCol="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90204" pitchFamily="34" charset="0"/>
              <a:buNone/>
              <a:defRPr kumimoji="0" lang="zh-CN" altLang="en-US" sz="1600" b="0" i="0" u="none" strike="noStrike" kern="1200" cap="none" spc="200" normalizeH="0" baseline="0" noProof="1" dirty="0">
                <a:solidFill>
                  <a:schemeClr val="dk1">
                    <a:lumMod val="65000"/>
                    <a:lumOff val="35000"/>
                  </a:schemeClr>
                </a:solidFill>
                <a:uFillTx/>
                <a:latin typeface="Arial" panose="020B0604020202090204" pitchFamily="34" charset="0"/>
                <a:ea typeface="隶书" charset="0"/>
                <a:cs typeface="+mn-cs"/>
                <a:sym typeface="+mn-ea"/>
              </a:defRPr>
            </a:lvl1pPr>
            <a:lvl2pPr marL="457200" indent="0" algn="l" defTabSz="914400" rtl="0" eaLnBrk="1" fontAlgn="auto" latinLnBrk="0" hangingPunct="1">
              <a:lnSpc>
                <a:spcPct val="130000"/>
              </a:lnSpc>
              <a:spcBef>
                <a:spcPts val="0"/>
              </a:spcBef>
              <a:spcAft>
                <a:spcPts val="750"/>
              </a:spcAft>
              <a:buFont typeface="Arial" panose="020B0604020202090204" pitchFamily="34" charset="0"/>
              <a:buNone/>
              <a:tabLst>
                <a:tab pos="1609725" algn="l"/>
              </a:tabLst>
              <a:defRPr sz="2000" u="none" strike="noStrike" kern="1200" cap="none" spc="0" normalizeH="0" baseline="0">
                <a:solidFill>
                  <a:schemeClr val="tx1">
                    <a:tint val="75000"/>
                  </a:schemeClr>
                </a:solidFill>
                <a:uFillTx/>
                <a:latin typeface="Arial" panose="020B0604020202090204" pitchFamily="34" charset="0"/>
                <a:ea typeface="微软雅黑" charset="-122"/>
                <a:cs typeface="+mn-cs"/>
              </a:defRPr>
            </a:lvl2pPr>
            <a:lvl3pPr marL="914400" indent="0" algn="l" defTabSz="914400" rtl="0" eaLnBrk="1" fontAlgn="auto" latinLnBrk="0" hangingPunct="1">
              <a:lnSpc>
                <a:spcPct val="130000"/>
              </a:lnSpc>
              <a:spcBef>
                <a:spcPts val="0"/>
              </a:spcBef>
              <a:spcAft>
                <a:spcPts val="750"/>
              </a:spcAft>
              <a:buFont typeface="Arial" panose="020B0604020202090204" pitchFamily="34" charset="0"/>
              <a:buNone/>
              <a:defRPr sz="1800" u="none" strike="noStrike" kern="1200" cap="none" spc="0" normalizeH="0" baseline="0">
                <a:solidFill>
                  <a:schemeClr val="tx1">
                    <a:tint val="75000"/>
                  </a:schemeClr>
                </a:solidFill>
                <a:uFillTx/>
                <a:latin typeface="Arial" panose="020B0604020202090204" pitchFamily="34" charset="0"/>
                <a:ea typeface="微软雅黑" charset="-122"/>
                <a:cs typeface="+mn-cs"/>
              </a:defRPr>
            </a:lvl3pPr>
            <a:lvl4pPr marL="1371600" indent="0" algn="l" defTabSz="914400" rtl="0" eaLnBrk="1" fontAlgn="auto" latinLnBrk="0" hangingPunct="1">
              <a:lnSpc>
                <a:spcPct val="130000"/>
              </a:lnSpc>
              <a:spcBef>
                <a:spcPts val="0"/>
              </a:spcBef>
              <a:spcAft>
                <a:spcPts val="750"/>
              </a:spcAft>
              <a:buFont typeface="Arial" panose="020B0604020202090204" pitchFamily="34" charset="0"/>
              <a:buNone/>
              <a:defRPr sz="1600" u="none" strike="noStrike" kern="1200" cap="none" spc="0" normalizeH="0" baseline="0">
                <a:solidFill>
                  <a:schemeClr val="tx1">
                    <a:tint val="75000"/>
                  </a:schemeClr>
                </a:solidFill>
                <a:uFillTx/>
                <a:latin typeface="Arial" panose="020B0604020202090204" pitchFamily="34" charset="0"/>
                <a:ea typeface="微软雅黑" charset="-122"/>
                <a:cs typeface="+mn-cs"/>
              </a:defRPr>
            </a:lvl4pPr>
            <a:lvl5pPr marL="1828800" indent="0" algn="l" defTabSz="914400" rtl="0" eaLnBrk="1" fontAlgn="auto" latinLnBrk="0" hangingPunct="1">
              <a:lnSpc>
                <a:spcPct val="130000"/>
              </a:lnSpc>
              <a:spcBef>
                <a:spcPts val="0"/>
              </a:spcBef>
              <a:spcAft>
                <a:spcPts val="750"/>
              </a:spcAft>
              <a:buFont typeface="Arial" panose="020B0604020202090204" pitchFamily="34" charset="0"/>
              <a:buNone/>
              <a:defRPr sz="1600" u="none" strike="noStrike" kern="1200" cap="none" spc="0" normalizeH="0" baseline="0">
                <a:solidFill>
                  <a:schemeClr val="tx1">
                    <a:tint val="75000"/>
                  </a:schemeClr>
                </a:solidFill>
                <a:uFillTx/>
                <a:latin typeface="Arial" panose="020B0604020202090204" pitchFamily="34" charset="0"/>
                <a:ea typeface="微软雅黑" charset="-122"/>
                <a:cs typeface="+mn-cs"/>
              </a:defRPr>
            </a:lvl5pPr>
            <a:lvl6pPr marL="22860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90204" pitchFamily="34" charset="0"/>
              <a:buNone/>
              <a:defRPr sz="1600" kern="1200">
                <a:solidFill>
                  <a:schemeClr val="tx1">
                    <a:tint val="75000"/>
                  </a:schemeClr>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8" name="图片 7"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6" name="图片 5"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7" name="图片 6"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2" name="标题 1"/>
          <p:cNvSpPr>
            <a:spLocks noGrp="1"/>
          </p:cNvSpPr>
          <p:nvPr>
            <p:ph type="title"/>
            <p:custDataLst>
              <p:tags r:id="rId7"/>
            </p:custDataLst>
          </p:nvPr>
        </p:nvSpPr>
        <p:spPr/>
        <p:txBody>
          <a:bodyPr/>
          <a:lstStyle>
            <a:lvl1pPr>
              <a:defRPr baseline="0">
                <a:solidFill>
                  <a:schemeClr val="tx1"/>
                </a:solidFill>
                <a:latin typeface="Arial" panose="020B0604020202090204" pitchFamily="34" charset="0"/>
                <a:ea typeface="汉仪楷体简" panose="0201060000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10" name="图片 9" descr="3_画板 1"/>
          <p:cNvPicPr>
            <a:picLocks noChangeAspect="1"/>
          </p:cNvPicPr>
          <p:nvPr>
            <p:custDataLst>
              <p:tags r:id="rId2"/>
            </p:custDataLst>
          </p:nvPr>
        </p:nvPicPr>
        <p:blipFill>
          <a:blip r:embed="rId3"/>
          <a:stretch>
            <a:fillRect/>
          </a:stretch>
        </p:blipFill>
        <p:spPr>
          <a:xfrm>
            <a:off x="0" y="635"/>
            <a:ext cx="12192000" cy="6857365"/>
          </a:xfrm>
          <a:prstGeom prst="rect">
            <a:avLst/>
          </a:prstGeom>
        </p:spPr>
      </p:pic>
      <p:pic>
        <p:nvPicPr>
          <p:cNvPr id="9" name="图片 8" descr="0000000000000000000000000000_画板 1"/>
          <p:cNvPicPr/>
          <p:nvPr>
            <p:custDataLst>
              <p:tags r:id="rId4"/>
            </p:custDataLst>
          </p:nvPr>
        </p:nvPicPr>
        <p:blipFill>
          <a:blip r:embed="rId5"/>
          <a:srcRect t="64657" r="86135"/>
          <a:stretch>
            <a:fillRect/>
          </a:stretch>
        </p:blipFill>
        <p:spPr>
          <a:xfrm>
            <a:off x="0" y="5279360"/>
            <a:ext cx="1108576" cy="1578630"/>
          </a:xfrm>
          <a:prstGeom prst="rect">
            <a:avLst/>
          </a:prstGeom>
        </p:spPr>
      </p:pic>
      <p:pic>
        <p:nvPicPr>
          <p:cNvPr id="8" name="图片 7" descr="0000000000000000000000000000_画板 1"/>
          <p:cNvPicPr/>
          <p:nvPr>
            <p:custDataLst>
              <p:tags r:id="rId6"/>
            </p:custDataLst>
          </p:nvPr>
        </p:nvPicPr>
        <p:blipFill>
          <a:blip r:embed="rId5"/>
          <a:srcRect l="86328" t="62648" r="-68"/>
          <a:stretch>
            <a:fillRect/>
          </a:stretch>
        </p:blipFill>
        <p:spPr>
          <a:xfrm>
            <a:off x="11099626" y="5206238"/>
            <a:ext cx="1092368" cy="1673732"/>
          </a:xfrm>
          <a:prstGeom prst="rect">
            <a:avLst/>
          </a:prstGeom>
        </p:spPr>
      </p:pic>
      <p:sp>
        <p:nvSpPr>
          <p:cNvPr id="6" name="矩形 5"/>
          <p:cNvSpPr/>
          <p:nvPr>
            <p:custDataLst>
              <p:tags r:id="rId7"/>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p:ph type="title" hasCustomPrompt="1"/>
            <p:custDataLst>
              <p:tags r:id="rId8"/>
            </p:custDataLst>
          </p:nvPr>
        </p:nvSpPr>
        <p:spPr>
          <a:xfrm>
            <a:off x="1281600" y="1249200"/>
            <a:ext cx="9626400" cy="723600"/>
          </a:xfrm>
        </p:spPr>
        <p:txBody>
          <a:bodyPr anchor="ctr"/>
          <a:lstStyle>
            <a:lvl1pPr>
              <a:defRPr sz="3200" baseline="0">
                <a:solidFill>
                  <a:schemeClr val="tx1"/>
                </a:solidFill>
                <a:latin typeface="Arial" panose="020B0604020202090204" pitchFamily="34" charset="0"/>
                <a:ea typeface="汉仪楷体简" panose="0201060000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1281113" y="2163600"/>
            <a:ext cx="9626600" cy="34452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0"/>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3_画板 1"/>
          <p:cNvPicPr>
            <a:picLocks noChangeAspect="1"/>
          </p:cNvPicPr>
          <p:nvPr>
            <p:custDataLst>
              <p:tags r:id="rId2"/>
            </p:custDataLst>
          </p:nvPr>
        </p:nvPicPr>
        <p:blipFill>
          <a:blip r:embed="rId3"/>
          <a:stretch>
            <a:fillRect/>
          </a:stretch>
        </p:blipFill>
        <p:spPr>
          <a:xfrm>
            <a:off x="0" y="635"/>
            <a:ext cx="12192000" cy="6857365"/>
          </a:xfrm>
          <a:prstGeom prst="rect">
            <a:avLst/>
          </a:prstGeom>
        </p:spPr>
      </p:pic>
      <p:sp>
        <p:nvSpPr>
          <p:cNvPr id="8" name="矩形 7"/>
          <p:cNvSpPr/>
          <p:nvPr>
            <p:custDataLst>
              <p:tags r:id="rId4"/>
            </p:custDataLst>
          </p:nvPr>
        </p:nvSpPr>
        <p:spPr>
          <a:xfrm>
            <a:off x="0" y="-8255"/>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sym typeface="+mn-ea"/>
            </a:endParaRPr>
          </a:p>
        </p:txBody>
      </p:sp>
      <p:pic>
        <p:nvPicPr>
          <p:cNvPr id="6" name="图片 5" descr="0000000000000000000000000000_画板 1"/>
          <p:cNvPicPr/>
          <p:nvPr>
            <p:custDataLst>
              <p:tags r:id="rId5"/>
            </p:custDataLst>
          </p:nvPr>
        </p:nvPicPr>
        <p:blipFill>
          <a:blip r:embed="rId6"/>
          <a:srcRect l="86328" t="62648" r="-68"/>
          <a:stretch>
            <a:fillRect/>
          </a:stretch>
        </p:blipFill>
        <p:spPr>
          <a:xfrm>
            <a:off x="10799936" y="4725080"/>
            <a:ext cx="1392053" cy="2132911"/>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90204" pitchFamily="34" charset="0"/>
                <a:ea typeface="汉仪楷体简" panose="0201060000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1" name="图片 10" descr="3_画板 1"/>
          <p:cNvPicPr>
            <a:picLocks noChangeAspect="1"/>
          </p:cNvPicPr>
          <p:nvPr>
            <p:custDataLst>
              <p:tags r:id="rId2"/>
            </p:custDataLst>
          </p:nvPr>
        </p:nvPicPr>
        <p:blipFill>
          <a:blip r:embed="rId3"/>
          <a:stretch>
            <a:fillRect/>
          </a:stretch>
        </p:blipFill>
        <p:spPr>
          <a:xfrm>
            <a:off x="0" y="635"/>
            <a:ext cx="12192000" cy="6857365"/>
          </a:xfrm>
          <a:prstGeom prst="rect">
            <a:avLst/>
          </a:prstGeom>
        </p:spPr>
      </p:pic>
      <p:sp>
        <p:nvSpPr>
          <p:cNvPr id="10" name="矩形 9"/>
          <p:cNvSpPr/>
          <p:nvPr>
            <p:custDataLst>
              <p:tags r:id="rId4"/>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0000000000000000000000000000_画板 1"/>
          <p:cNvPicPr/>
          <p:nvPr>
            <p:custDataLst>
              <p:tags r:id="rId5"/>
            </p:custDataLst>
          </p:nvPr>
        </p:nvPicPr>
        <p:blipFill>
          <a:blip r:embed="rId6"/>
          <a:srcRect l="86328" t="62648" r="-68"/>
          <a:stretch>
            <a:fillRect/>
          </a:stretch>
        </p:blipFill>
        <p:spPr>
          <a:xfrm>
            <a:off x="10788372" y="4707355"/>
            <a:ext cx="1403624" cy="2150640"/>
          </a:xfrm>
          <a:prstGeom prst="rect">
            <a:avLst/>
          </a:prstGeom>
        </p:spPr>
      </p:pic>
      <p:pic>
        <p:nvPicPr>
          <p:cNvPr id="8" name="图片 7" descr="0000000000000000000000000000_画板 1"/>
          <p:cNvPicPr/>
          <p:nvPr>
            <p:custDataLst>
              <p:tags r:id="rId7"/>
            </p:custDataLst>
          </p:nvPr>
        </p:nvPicPr>
        <p:blipFill>
          <a:blip r:embed="rId6"/>
          <a:srcRect t="64657" r="86135"/>
          <a:stretch>
            <a:fillRect/>
          </a:stretch>
        </p:blipFill>
        <p:spPr>
          <a:xfrm>
            <a:off x="0" y="4434840"/>
            <a:ext cx="1701638" cy="2423160"/>
          </a:xfrm>
          <a:prstGeom prst="rect">
            <a:avLst/>
          </a:prstGeom>
        </p:spPr>
      </p:pic>
      <p:sp>
        <p:nvSpPr>
          <p:cNvPr id="2" name="标题 1"/>
          <p:cNvSpPr>
            <a:spLocks noGrp="1"/>
          </p:cNvSpPr>
          <p:nvPr>
            <p:ph type="title"/>
            <p:custDataLst>
              <p:tags r:id="rId8"/>
            </p:custDataLst>
          </p:nvPr>
        </p:nvSpPr>
        <p:spPr>
          <a:xfrm>
            <a:off x="612000" y="781200"/>
            <a:ext cx="10976400" cy="626400"/>
          </a:xfrm>
        </p:spPr>
        <p:txBody>
          <a:bodyPr anchor="ctr"/>
          <a:lstStyle>
            <a:lvl1pPr algn="ctr">
              <a:defRPr sz="3600" baseline="0">
                <a:solidFill>
                  <a:schemeClr val="tx1"/>
                </a:solidFill>
                <a:latin typeface="Arial" panose="020B0604020202090204" pitchFamily="34" charset="0"/>
                <a:ea typeface="汉仪楷体简" panose="0201060000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a:lstStyle>
            <a:lvl1pPr algn="ctr">
              <a:defRPr baseline="0">
                <a:solidFill>
                  <a:schemeClr val="tx1"/>
                </a:solidFill>
                <a:latin typeface="Arial" panose="020B0604020202090204" pitchFamily="34" charset="0"/>
                <a:ea typeface="汉仪楷体简" panose="0201060000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8" name="图片 7" descr="3_画板 1"/>
          <p:cNvPicPr>
            <a:picLocks noChangeAspect="1"/>
          </p:cNvPicPr>
          <p:nvPr>
            <p:custDataLst>
              <p:tags r:id="rId2"/>
            </p:custDataLst>
          </p:nvPr>
        </p:nvPicPr>
        <p:blipFill>
          <a:blip r:embed="rId3"/>
          <a:stretch>
            <a:fillRect/>
          </a:stretch>
        </p:blipFill>
        <p:spPr>
          <a:xfrm>
            <a:off x="0" y="635"/>
            <a:ext cx="12192000" cy="6857365"/>
          </a:xfrm>
          <a:prstGeom prst="rect">
            <a:avLst/>
          </a:prstGeom>
        </p:spPr>
      </p:pic>
      <p:sp>
        <p:nvSpPr>
          <p:cNvPr id="6" name="矩形 5"/>
          <p:cNvSpPr/>
          <p:nvPr>
            <p:custDataLst>
              <p:tags r:id="rId4"/>
            </p:custDataLst>
          </p:nvPr>
        </p:nvSpPr>
        <p:spPr>
          <a:xfrm>
            <a:off x="0" y="5029836"/>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Arial" panose="020B0604020202090204" pitchFamily="34" charset="0"/>
                <a:ea typeface="汉仪楷体简" panose="0201060000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90204" pitchFamily="34" charset="0"/>
                <a:ea typeface="汉仪楷体简" panose="0201060000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2" name="图片 11" descr="3_画板 1"/>
          <p:cNvPicPr>
            <a:picLocks noChangeAspect="1"/>
          </p:cNvPicPr>
          <p:nvPr>
            <p:custDataLst>
              <p:tags r:id="rId2"/>
            </p:custDataLst>
          </p:nvPr>
        </p:nvPicPr>
        <p:blipFill>
          <a:blip r:embed="rId3"/>
          <a:stretch>
            <a:fillRect/>
          </a:stretch>
        </p:blipFill>
        <p:spPr>
          <a:xfrm>
            <a:off x="0" y="635"/>
            <a:ext cx="12192000" cy="6857365"/>
          </a:xfrm>
          <a:prstGeom prst="rect">
            <a:avLst/>
          </a:prstGeom>
        </p:spPr>
      </p:pic>
      <p:sp>
        <p:nvSpPr>
          <p:cNvPr id="10" name="矩形 9"/>
          <p:cNvSpPr/>
          <p:nvPr>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pic>
        <p:nvPicPr>
          <p:cNvPr id="6" name="图片 5" descr="0000000000000000000000000000_画板 1"/>
          <p:cNvPicPr/>
          <p:nvPr>
            <p:custDataLst>
              <p:tags r:id="rId5"/>
            </p:custDataLst>
          </p:nvPr>
        </p:nvPicPr>
        <p:blipFill>
          <a:blip r:embed="rId6"/>
          <a:srcRect l="86328" t="62648" r="-68"/>
          <a:stretch>
            <a:fillRect/>
          </a:stretch>
        </p:blipFill>
        <p:spPr>
          <a:xfrm>
            <a:off x="10783169" y="4699389"/>
            <a:ext cx="1408821" cy="2158603"/>
          </a:xfrm>
          <a:prstGeom prst="rect">
            <a:avLst/>
          </a:prstGeom>
        </p:spPr>
      </p:pic>
      <p:pic>
        <p:nvPicPr>
          <p:cNvPr id="8" name="图片 7" descr="0000000000000000000000000000_画板 1"/>
          <p:cNvPicPr/>
          <p:nvPr>
            <p:custDataLst>
              <p:tags r:id="rId7"/>
            </p:custDataLst>
          </p:nvPr>
        </p:nvPicPr>
        <p:blipFill>
          <a:blip r:embed="rId6"/>
          <a:srcRect t="64657" r="86135"/>
          <a:stretch>
            <a:fillRect/>
          </a:stretch>
        </p:blipFill>
        <p:spPr>
          <a:xfrm>
            <a:off x="0" y="4434840"/>
            <a:ext cx="1701638" cy="2423160"/>
          </a:xfrm>
          <a:prstGeom prst="rect">
            <a:avLst/>
          </a:prstGeom>
        </p:spPr>
      </p:pic>
      <p:sp>
        <p:nvSpPr>
          <p:cNvPr id="2" name="标题 1"/>
          <p:cNvSpPr>
            <a:spLocks noGrp="1"/>
          </p:cNvSpPr>
          <p:nvPr>
            <p:ph type="title"/>
            <p:custDataLst>
              <p:tags r:id="rId8"/>
            </p:custDataLst>
          </p:nvPr>
        </p:nvSpPr>
        <p:spPr>
          <a:xfrm>
            <a:off x="579600" y="237600"/>
            <a:ext cx="11037600" cy="441964"/>
          </a:xfrm>
        </p:spPr>
        <p:txBody>
          <a:bodyPr/>
          <a:lstStyle>
            <a:lvl1pPr>
              <a:defRPr baseline="0">
                <a:solidFill>
                  <a:schemeClr val="tx1"/>
                </a:solidFill>
                <a:latin typeface="Arial" panose="020B0604020202090204" pitchFamily="34" charset="0"/>
                <a:ea typeface="汉仪楷体简" panose="0201060000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579600" y="1663200"/>
            <a:ext cx="5342400" cy="28944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6242400" y="1663200"/>
            <a:ext cx="5367600" cy="2894400"/>
          </a:xfrm>
        </p:spPr>
        <p:txBody>
          <a:bodyPr/>
          <a:lstStyle>
            <a:lvl1pPr>
              <a:defRPr baseline="0">
                <a:solidFill>
                  <a:schemeClr val="tx1"/>
                </a:solidFill>
                <a:latin typeface="Arial" panose="020B0604020202090204" pitchFamily="34" charset="0"/>
                <a:ea typeface="汉仪楷体简" panose="02010600000101010101" charset="-122"/>
              </a:defRPr>
            </a:lvl1pPr>
            <a:lvl2pPr>
              <a:defRPr baseline="0">
                <a:solidFill>
                  <a:schemeClr val="tx1"/>
                </a:solidFill>
                <a:latin typeface="Arial" panose="020B0604020202090204" pitchFamily="34" charset="0"/>
                <a:ea typeface="汉仪楷体简" panose="02010600000101010101" charset="-122"/>
              </a:defRPr>
            </a:lvl2pPr>
            <a:lvl3pPr>
              <a:defRPr baseline="0">
                <a:solidFill>
                  <a:schemeClr val="tx1"/>
                </a:solidFill>
                <a:latin typeface="Arial" panose="020B0604020202090204" pitchFamily="34" charset="0"/>
                <a:ea typeface="汉仪楷体简" panose="02010600000101010101" charset="-122"/>
              </a:defRPr>
            </a:lvl3pPr>
            <a:lvl4pPr>
              <a:defRPr baseline="0">
                <a:solidFill>
                  <a:schemeClr val="tx1"/>
                </a:solidFill>
                <a:latin typeface="Arial" panose="020B0604020202090204" pitchFamily="34" charset="0"/>
                <a:ea typeface="汉仪楷体简" panose="02010600000101010101" charset="-122"/>
              </a:defRPr>
            </a:lvl4pPr>
            <a:lvl5pPr>
              <a:defRPr baseline="0">
                <a:solidFill>
                  <a:schemeClr val="tx1"/>
                </a:solidFill>
                <a:latin typeface="Arial" panose="020B0604020202090204" pitchFamily="34" charset="0"/>
                <a:ea typeface="汉仪楷体简" panose="0201060000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572400" y="4816800"/>
            <a:ext cx="5342400" cy="781200"/>
          </a:xfrm>
        </p:spPr>
        <p:txBody>
          <a:bodyPr/>
          <a:lstStyle>
            <a:lvl1pPr>
              <a:defRPr baseline="0">
                <a:solidFill>
                  <a:schemeClr val="tx1"/>
                </a:solidFill>
                <a:latin typeface="Arial" panose="020B0604020202090204" pitchFamily="34" charset="0"/>
                <a:ea typeface="汉仪楷体简" panose="0201060000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6253200" y="4813200"/>
            <a:ext cx="5367600" cy="781200"/>
          </a:xfrm>
        </p:spPr>
        <p:txBody>
          <a:bodyPr/>
          <a:lstStyle>
            <a:lvl1pPr>
              <a:defRPr baseline="0">
                <a:solidFill>
                  <a:schemeClr val="tx1"/>
                </a:solidFill>
                <a:latin typeface="Arial" panose="020B0604020202090204" pitchFamily="34" charset="0"/>
                <a:ea typeface="汉仪楷体简" panose="0201060000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0" name="图片 9" descr="3_画板 1"/>
          <p:cNvPicPr>
            <a:picLocks noChangeAspect="1"/>
          </p:cNvPicPr>
          <p:nvPr>
            <p:custDataLst>
              <p:tags r:id="rId2"/>
            </p:custDataLst>
          </p:nvPr>
        </p:nvPicPr>
        <p:blipFill>
          <a:blip r:embed="rId3"/>
          <a:stretch>
            <a:fillRect/>
          </a:stretch>
        </p:blipFill>
        <p:spPr>
          <a:xfrm>
            <a:off x="0" y="0"/>
            <a:ext cx="12192000" cy="6857365"/>
          </a:xfrm>
          <a:prstGeom prst="rect">
            <a:avLst/>
          </a:prstGeom>
        </p:spPr>
      </p:pic>
      <p:pic>
        <p:nvPicPr>
          <p:cNvPr id="9" name="图片 8" descr="0000000000000000000000000000_画板 1"/>
          <p:cNvPicPr/>
          <p:nvPr>
            <p:custDataLst>
              <p:tags r:id="rId4"/>
            </p:custDataLst>
          </p:nvPr>
        </p:nvPicPr>
        <p:blipFill>
          <a:blip r:embed="rId5"/>
          <a:srcRect t="64657" r="86135"/>
          <a:stretch>
            <a:fillRect/>
          </a:stretch>
        </p:blipFill>
        <p:spPr>
          <a:xfrm>
            <a:off x="0" y="4434840"/>
            <a:ext cx="1701638" cy="2423160"/>
          </a:xfrm>
          <a:prstGeom prst="rect">
            <a:avLst/>
          </a:prstGeom>
        </p:spPr>
      </p:pic>
      <p:pic>
        <p:nvPicPr>
          <p:cNvPr id="8" name="图片 7" descr="0000000000000000000000000000_画板 1"/>
          <p:cNvPicPr/>
          <p:nvPr>
            <p:custDataLst>
              <p:tags r:id="rId6"/>
            </p:custDataLst>
          </p:nvPr>
        </p:nvPicPr>
        <p:blipFill>
          <a:blip r:embed="rId5"/>
          <a:srcRect l="86328" t="62648" r="-68"/>
          <a:stretch>
            <a:fillRect/>
          </a:stretch>
        </p:blipFill>
        <p:spPr>
          <a:xfrm>
            <a:off x="10515247" y="4288870"/>
            <a:ext cx="1676753" cy="2569130"/>
          </a:xfrm>
          <a:prstGeom prst="rect">
            <a:avLst/>
          </a:prstGeom>
        </p:spPr>
      </p:pic>
      <p:sp>
        <p:nvSpPr>
          <p:cNvPr id="6" name="矩形 5"/>
          <p:cNvSpPr/>
          <p:nvPr>
            <p:custDataLst>
              <p:tags r:id="rId7"/>
            </p:custDataLst>
          </p:nvPr>
        </p:nvSpPr>
        <p:spPr>
          <a:xfrm>
            <a:off x="0" y="958589"/>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lt1"/>
              </a:solidFill>
              <a:sym typeface="+mn-ea"/>
            </a:endParaRPr>
          </a:p>
        </p:txBody>
      </p:sp>
      <p:sp>
        <p:nvSpPr>
          <p:cNvPr id="2" name="标题 1"/>
          <p:cNvSpPr>
            <a:spLocks noGrp="1"/>
          </p:cNvSpPr>
          <p:nvPr>
            <p:ph type="title" hasCustomPrompt="1"/>
            <p:custDataLst>
              <p:tags r:id="rId8"/>
            </p:custDataLst>
          </p:nvPr>
        </p:nvSpPr>
        <p:spPr>
          <a:xfrm>
            <a:off x="1522800" y="1339200"/>
            <a:ext cx="9144000" cy="2386800"/>
          </a:xfrm>
        </p:spPr>
        <p:txBody>
          <a:bodyPr anchor="b"/>
          <a:lstStyle>
            <a:lvl1pPr algn="ctr">
              <a:defRPr sz="6000" baseline="0">
                <a:solidFill>
                  <a:schemeClr val="tx1"/>
                </a:solidFill>
                <a:latin typeface="Arial" panose="020B0604020202090204" pitchFamily="34" charset="0"/>
                <a:ea typeface="汉仪楷体简" panose="0201060000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90204" pitchFamily="34" charset="0"/>
                <a:ea typeface="汉仪楷体简" panose="02010600000101010101"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a:lstStyle>
            <a:lvl1pPr algn="ctr">
              <a:defRPr baseline="0">
                <a:solidFill>
                  <a:schemeClr val="tx1"/>
                </a:solidFill>
                <a:latin typeface="Arial" panose="020B0604020202090204" pitchFamily="34" charset="0"/>
                <a:ea typeface="汉仪楷体简" panose="0201060000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90204" pitchFamily="34" charset="0"/>
                <a:ea typeface="隶书" charset="0"/>
              </a:defRPr>
            </a:lvl1pPr>
            <a:lvl2pPr eaLnBrk="1" fontAlgn="auto" latinLnBrk="0" hangingPunct="1">
              <a:defRPr sz="1600">
                <a:solidFill>
                  <a:schemeClr val="tx1"/>
                </a:solidFill>
                <a:latin typeface="Arial" panose="020B0604020202090204" pitchFamily="34" charset="0"/>
                <a:ea typeface="隶书" charset="0"/>
              </a:defRPr>
            </a:lvl2pPr>
            <a:lvl3pPr eaLnBrk="1" fontAlgn="auto" latinLnBrk="0" hangingPunct="1">
              <a:defRPr sz="1600">
                <a:solidFill>
                  <a:schemeClr val="tx1"/>
                </a:solidFill>
                <a:latin typeface="Arial" panose="020B0604020202090204" pitchFamily="34" charset="0"/>
                <a:ea typeface="隶书" charset="0"/>
              </a:defRPr>
            </a:lvl3pPr>
            <a:lvl4pPr eaLnBrk="1" fontAlgn="auto" latinLnBrk="0" hangingPunct="1">
              <a:defRPr sz="1600">
                <a:solidFill>
                  <a:schemeClr val="tx1"/>
                </a:solidFill>
                <a:latin typeface="Arial" panose="020B0604020202090204" pitchFamily="34" charset="0"/>
                <a:ea typeface="隶书" charset="0"/>
              </a:defRPr>
            </a:lvl4pPr>
            <a:lvl5pPr eaLnBrk="1" fontAlgn="auto" latinLnBrk="0" hangingPunct="1">
              <a:defRPr sz="1600">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10" name="图片 9"/>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隶书"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隶书"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7498080" y="1234440"/>
            <a:ext cx="3556836" cy="438912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隶书"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隶书"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11471910" y="6132531"/>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隶书"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90204" pitchFamily="34" charset="0"/>
                <a:ea typeface="隶书" charset="0"/>
              </a:defRPr>
            </a:lvl1pPr>
            <a:lvl2pPr indent="0" eaLnBrk="1" fontAlgn="auto" latinLnBrk="0" hangingPunct="1">
              <a:defRPr>
                <a:solidFill>
                  <a:schemeClr val="tx1"/>
                </a:solidFill>
                <a:latin typeface="Arial" panose="020B0604020202090204" pitchFamily="34" charset="0"/>
                <a:ea typeface="隶书" charset="0"/>
              </a:defRPr>
            </a:lvl2pPr>
            <a:lvl3pPr indent="0" eaLnBrk="1" fontAlgn="auto" latinLnBrk="0" hangingPunct="1">
              <a:defRPr>
                <a:solidFill>
                  <a:schemeClr val="tx1"/>
                </a:solidFill>
                <a:latin typeface="Arial" panose="020B0604020202090204" pitchFamily="34" charset="0"/>
                <a:ea typeface="隶书" charset="0"/>
              </a:defRPr>
            </a:lvl3pPr>
            <a:lvl4pPr indent="0" eaLnBrk="1" fontAlgn="auto" latinLnBrk="0" hangingPunct="1">
              <a:defRPr>
                <a:solidFill>
                  <a:schemeClr val="tx1"/>
                </a:solidFill>
                <a:latin typeface="Arial" panose="020B0604020202090204" pitchFamily="34" charset="0"/>
                <a:ea typeface="隶书" charset="0"/>
              </a:defRPr>
            </a:lvl4pPr>
            <a:lvl5pPr indent="0" eaLnBrk="1" fontAlgn="auto" latinLnBrk="0" hangingPunct="1">
              <a:defRPr>
                <a:solidFill>
                  <a:schemeClr val="tx1"/>
                </a:solidFill>
                <a:latin typeface="Arial" panose="020B0604020202090204" pitchFamily="34" charset="0"/>
                <a:ea typeface="隶书"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90204" pitchFamily="34" charset="0"/>
                <a:ea typeface="隶书" charset="0"/>
                <a:cs typeface="隶书" charset="0"/>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89.xml"/><Relationship Id="rId20" Type="http://schemas.openxmlformats.org/officeDocument/2006/relationships/tags" Target="../tags/tag88.xml"/><Relationship Id="rId2" Type="http://schemas.openxmlformats.org/officeDocument/2006/relationships/slideLayout" Target="../slideLayouts/slideLayout2.xml"/><Relationship Id="rId19" Type="http://schemas.openxmlformats.org/officeDocument/2006/relationships/tags" Target="../tags/tag87.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49.xml"/><Relationship Id="rId23" Type="http://schemas.openxmlformats.org/officeDocument/2006/relationships/tags" Target="../tags/tag248.xml"/><Relationship Id="rId22" Type="http://schemas.openxmlformats.org/officeDocument/2006/relationships/tags" Target="../tags/tag247.xml"/><Relationship Id="rId21" Type="http://schemas.openxmlformats.org/officeDocument/2006/relationships/tags" Target="../tags/tag246.xml"/><Relationship Id="rId20" Type="http://schemas.openxmlformats.org/officeDocument/2006/relationships/tags" Target="../tags/tag245.xml"/><Relationship Id="rId2" Type="http://schemas.openxmlformats.org/officeDocument/2006/relationships/slideLayout" Target="../slideLayouts/slideLayout20.xml"/><Relationship Id="rId19" Type="http://schemas.openxmlformats.org/officeDocument/2006/relationships/tags" Target="../tags/tag244.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隶书" charset="0"/>
                <a:cs typeface="隶书"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隶书" charset="0"/>
                <a:cs typeface="隶书" charset="0"/>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隶书" charset="0"/>
                <a:cs typeface="隶书"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隶书"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隶书"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隶书"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隶书"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隶书"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隶书"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汉仪楷体简" panose="0201060000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汉仪楷体简" panose="0201060000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汉仪楷体简" panose="0201060000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汉仪楷体简" panose="0201060000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楷体简" panose="0201060000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汉仪楷体简" panose="0201060000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楷体简" panose="0201060000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楷体简" panose="0201060000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汉仪楷体简" panose="02010600000101010101"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1" Type="http://schemas.openxmlformats.org/officeDocument/2006/relationships/notesSlide" Target="../notesSlides/notesSlide1.xml"/><Relationship Id="rId10" Type="http://schemas.openxmlformats.org/officeDocument/2006/relationships/slideLayout" Target="../slideLayouts/slideLayout29.xml"/><Relationship Id="rId1" Type="http://schemas.openxmlformats.org/officeDocument/2006/relationships/tags" Target="../tags/tag250.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5.xml"/><Relationship Id="rId7" Type="http://schemas.openxmlformats.org/officeDocument/2006/relationships/tags" Target="../tags/tag348.xml"/><Relationship Id="rId6" Type="http://schemas.openxmlformats.org/officeDocument/2006/relationships/image" Target="../media/image30.png"/><Relationship Id="rId5" Type="http://schemas.openxmlformats.org/officeDocument/2006/relationships/tags" Target="../tags/tag347.xml"/><Relationship Id="rId4" Type="http://schemas.openxmlformats.org/officeDocument/2006/relationships/image" Target="../media/image28.png"/><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s>
</file>

<file path=ppt/slides/_rels/slide11.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image" Target="../media/image31.png"/><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image" Target="../media/image11.png"/><Relationship Id="rId3" Type="http://schemas.openxmlformats.org/officeDocument/2006/relationships/tags" Target="../tags/tag350.xml"/><Relationship Id="rId2" Type="http://schemas.openxmlformats.org/officeDocument/2006/relationships/image" Target="../media/image8.jpeg"/><Relationship Id="rId13" Type="http://schemas.openxmlformats.org/officeDocument/2006/relationships/notesSlide" Target="../notesSlides/notesSlide7.xml"/><Relationship Id="rId12" Type="http://schemas.openxmlformats.org/officeDocument/2006/relationships/slideLayout" Target="../slideLayouts/slideLayout25.xml"/><Relationship Id="rId11" Type="http://schemas.openxmlformats.org/officeDocument/2006/relationships/tags" Target="../tags/tag355.xml"/><Relationship Id="rId10" Type="http://schemas.openxmlformats.org/officeDocument/2006/relationships/image" Target="../media/image32.png"/><Relationship Id="rId1" Type="http://schemas.openxmlformats.org/officeDocument/2006/relationships/tags" Target="../tags/tag349.xml"/></Relationships>
</file>

<file path=ppt/slides/_rels/slide12.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tags" Target="../tags/tag361.xml"/><Relationship Id="rId7" Type="http://schemas.openxmlformats.org/officeDocument/2006/relationships/tags" Target="../tags/tag360.xml"/><Relationship Id="rId6" Type="http://schemas.openxmlformats.org/officeDocument/2006/relationships/image" Target="../media/image30.png"/><Relationship Id="rId5" Type="http://schemas.openxmlformats.org/officeDocument/2006/relationships/tags" Target="../tags/tag359.xml"/><Relationship Id="rId4" Type="http://schemas.openxmlformats.org/officeDocument/2006/relationships/image" Target="../media/image31.png"/><Relationship Id="rId3" Type="http://schemas.openxmlformats.org/officeDocument/2006/relationships/tags" Target="../tags/tag358.xml"/><Relationship Id="rId2" Type="http://schemas.openxmlformats.org/officeDocument/2006/relationships/tags" Target="../tags/tag357.xml"/><Relationship Id="rId11" Type="http://schemas.openxmlformats.org/officeDocument/2006/relationships/notesSlide" Target="../notesSlides/notesSlide8.xml"/><Relationship Id="rId10" Type="http://schemas.openxmlformats.org/officeDocument/2006/relationships/slideLayout" Target="../slideLayouts/slideLayout25.xml"/><Relationship Id="rId1" Type="http://schemas.openxmlformats.org/officeDocument/2006/relationships/tags" Target="../tags/tag35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66.xml"/><Relationship Id="rId4" Type="http://schemas.openxmlformats.org/officeDocument/2006/relationships/tags" Target="../tags/tag365.xml"/><Relationship Id="rId3" Type="http://schemas.openxmlformats.org/officeDocument/2006/relationships/tags" Target="../tags/tag364.xml"/><Relationship Id="rId2" Type="http://schemas.openxmlformats.org/officeDocument/2006/relationships/image" Target="../media/image33.png"/><Relationship Id="rId1" Type="http://schemas.openxmlformats.org/officeDocument/2006/relationships/tags" Target="../tags/tag363.xml"/></Relationships>
</file>

<file path=ppt/slides/_rels/slide14.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image" Target="../media/image32.png"/><Relationship Id="rId7" Type="http://schemas.openxmlformats.org/officeDocument/2006/relationships/tags" Target="../tags/tag371.xml"/><Relationship Id="rId6" Type="http://schemas.openxmlformats.org/officeDocument/2006/relationships/tags" Target="../tags/tag370.xml"/><Relationship Id="rId5" Type="http://schemas.openxmlformats.org/officeDocument/2006/relationships/tags" Target="../tags/tag369.xml"/><Relationship Id="rId4" Type="http://schemas.openxmlformats.org/officeDocument/2006/relationships/image" Target="../media/image11.png"/><Relationship Id="rId3" Type="http://schemas.openxmlformats.org/officeDocument/2006/relationships/tags" Target="../tags/tag368.xml"/><Relationship Id="rId2" Type="http://schemas.openxmlformats.org/officeDocument/2006/relationships/image" Target="../media/image8.jpeg"/><Relationship Id="rId13" Type="http://schemas.openxmlformats.org/officeDocument/2006/relationships/notesSlide" Target="../notesSlides/notesSlide9.xml"/><Relationship Id="rId12" Type="http://schemas.openxmlformats.org/officeDocument/2006/relationships/slideLayout" Target="../slideLayouts/slideLayout25.xml"/><Relationship Id="rId11" Type="http://schemas.openxmlformats.org/officeDocument/2006/relationships/tags" Target="../tags/tag373.xml"/><Relationship Id="rId10" Type="http://schemas.openxmlformats.org/officeDocument/2006/relationships/image" Target="../media/image34.png"/><Relationship Id="rId1" Type="http://schemas.openxmlformats.org/officeDocument/2006/relationships/tags" Target="../tags/tag367.xml"/></Relationships>
</file>

<file path=ppt/slides/_rels/slide15.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image" Target="../media/image34.png"/><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image" Target="../media/image30.png"/><Relationship Id="rId3" Type="http://schemas.openxmlformats.org/officeDocument/2006/relationships/tags" Target="../tags/tag376.xml"/><Relationship Id="rId2" Type="http://schemas.openxmlformats.org/officeDocument/2006/relationships/tags" Target="../tags/tag375.xml"/><Relationship Id="rId11" Type="http://schemas.openxmlformats.org/officeDocument/2006/relationships/notesSlide" Target="../notesSlides/notesSlide10.xml"/><Relationship Id="rId10" Type="http://schemas.openxmlformats.org/officeDocument/2006/relationships/slideLayout" Target="../slideLayouts/slideLayout25.xml"/><Relationship Id="rId1" Type="http://schemas.openxmlformats.org/officeDocument/2006/relationships/tags" Target="../tags/tag374.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84.xml"/><Relationship Id="rId4" Type="http://schemas.openxmlformats.org/officeDocument/2006/relationships/image" Target="../media/image35.png"/><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36.png"/><Relationship Id="rId1" Type="http://schemas.openxmlformats.org/officeDocument/2006/relationships/tags" Target="../tags/tag385.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92.xml"/><Relationship Id="rId4" Type="http://schemas.openxmlformats.org/officeDocument/2006/relationships/image" Target="../media/image30.png"/><Relationship Id="rId3" Type="http://schemas.openxmlformats.org/officeDocument/2006/relationships/tags" Target="../tags/tag391.xml"/><Relationship Id="rId2" Type="http://schemas.openxmlformats.org/officeDocument/2006/relationships/tags" Target="../tags/tag390.xml"/><Relationship Id="rId1" Type="http://schemas.openxmlformats.org/officeDocument/2006/relationships/tags" Target="../tags/tag38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9.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2.xml.rels><?xml version="1.0" encoding="UTF-8" standalone="yes"?>
<Relationships xmlns="http://schemas.openxmlformats.org/package/2006/relationships"><Relationship Id="rId9" Type="http://schemas.openxmlformats.org/officeDocument/2006/relationships/tags" Target="../tags/tag267.xml"/><Relationship Id="rId8" Type="http://schemas.openxmlformats.org/officeDocument/2006/relationships/tags" Target="../tags/tag266.xml"/><Relationship Id="rId7" Type="http://schemas.openxmlformats.org/officeDocument/2006/relationships/tags" Target="../tags/tag265.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3" Type="http://schemas.openxmlformats.org/officeDocument/2006/relationships/slideLayout" Target="../slideLayouts/slideLayout24.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tags" Target="../tags/tag268.xml"/><Relationship Id="rId1" Type="http://schemas.openxmlformats.org/officeDocument/2006/relationships/tags" Target="../tags/tag259.xml"/></Relationships>
</file>

<file path=ppt/slides/_rels/slide3.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image" Target="../media/image18.jpeg"/><Relationship Id="rId7" Type="http://schemas.openxmlformats.org/officeDocument/2006/relationships/tags" Target="../tags/tag27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tags" Target="../tags/tag272.xml"/><Relationship Id="rId2" Type="http://schemas.openxmlformats.org/officeDocument/2006/relationships/image" Target="../media/image11.png"/><Relationship Id="rId11" Type="http://schemas.openxmlformats.org/officeDocument/2006/relationships/notesSlide" Target="../notesSlides/notesSlide2.xml"/><Relationship Id="rId10" Type="http://schemas.openxmlformats.org/officeDocument/2006/relationships/slideLayout" Target="../slideLayouts/slideLayout25.xml"/><Relationship Id="rId1" Type="http://schemas.openxmlformats.org/officeDocument/2006/relationships/tags" Target="../tags/tag271.xml"/></Relationships>
</file>

<file path=ppt/slides/_rels/slide4.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2" Type="http://schemas.openxmlformats.org/officeDocument/2006/relationships/notesSlide" Target="../notesSlides/notesSlide3.xml"/><Relationship Id="rId41" Type="http://schemas.openxmlformats.org/officeDocument/2006/relationships/slideLayout" Target="../slideLayouts/slideLayout25.xml"/><Relationship Id="rId40" Type="http://schemas.openxmlformats.org/officeDocument/2006/relationships/tags" Target="../tags/tag313.xml"/><Relationship Id="rId4" Type="http://schemas.openxmlformats.org/officeDocument/2006/relationships/tags" Target="../tags/tag277.xml"/><Relationship Id="rId39" Type="http://schemas.openxmlformats.org/officeDocument/2006/relationships/tags" Target="../tags/tag312.xml"/><Relationship Id="rId38" Type="http://schemas.openxmlformats.org/officeDocument/2006/relationships/tags" Target="../tags/tag311.xml"/><Relationship Id="rId37" Type="http://schemas.openxmlformats.org/officeDocument/2006/relationships/tags" Target="../tags/tag310.xml"/><Relationship Id="rId36" Type="http://schemas.openxmlformats.org/officeDocument/2006/relationships/tags" Target="../tags/tag309.xml"/><Relationship Id="rId35" Type="http://schemas.openxmlformats.org/officeDocument/2006/relationships/tags" Target="../tags/tag308.xml"/><Relationship Id="rId34" Type="http://schemas.openxmlformats.org/officeDocument/2006/relationships/tags" Target="../tags/tag307.xml"/><Relationship Id="rId33" Type="http://schemas.openxmlformats.org/officeDocument/2006/relationships/tags" Target="../tags/tag306.xml"/><Relationship Id="rId32" Type="http://schemas.openxmlformats.org/officeDocument/2006/relationships/tags" Target="../tags/tag305.xml"/><Relationship Id="rId31" Type="http://schemas.openxmlformats.org/officeDocument/2006/relationships/tags" Target="../tags/tag304.xml"/><Relationship Id="rId30" Type="http://schemas.openxmlformats.org/officeDocument/2006/relationships/tags" Target="../tags/tag303.xml"/><Relationship Id="rId3" Type="http://schemas.openxmlformats.org/officeDocument/2006/relationships/tags" Target="../tags/tag276.xml"/><Relationship Id="rId29" Type="http://schemas.openxmlformats.org/officeDocument/2006/relationships/tags" Target="../tags/tag302.xml"/><Relationship Id="rId28" Type="http://schemas.openxmlformats.org/officeDocument/2006/relationships/tags" Target="../tags/tag301.xml"/><Relationship Id="rId27" Type="http://schemas.openxmlformats.org/officeDocument/2006/relationships/tags" Target="../tags/tag300.xml"/><Relationship Id="rId26" Type="http://schemas.openxmlformats.org/officeDocument/2006/relationships/tags" Target="../tags/tag299.xml"/><Relationship Id="rId25" Type="http://schemas.openxmlformats.org/officeDocument/2006/relationships/tags" Target="../tags/tag298.xml"/><Relationship Id="rId24" Type="http://schemas.openxmlformats.org/officeDocument/2006/relationships/tags" Target="../tags/tag297.xml"/><Relationship Id="rId23" Type="http://schemas.openxmlformats.org/officeDocument/2006/relationships/tags" Target="../tags/tag296.xml"/><Relationship Id="rId22" Type="http://schemas.openxmlformats.org/officeDocument/2006/relationships/tags" Target="../tags/tag295.xml"/><Relationship Id="rId21" Type="http://schemas.openxmlformats.org/officeDocument/2006/relationships/tags" Target="../tags/tag294.xml"/><Relationship Id="rId20" Type="http://schemas.openxmlformats.org/officeDocument/2006/relationships/tags" Target="../tags/tag293.xml"/><Relationship Id="rId2" Type="http://schemas.openxmlformats.org/officeDocument/2006/relationships/image" Target="../media/image11.png"/><Relationship Id="rId19" Type="http://schemas.openxmlformats.org/officeDocument/2006/relationships/tags" Target="../tags/tag292.xml"/><Relationship Id="rId18" Type="http://schemas.openxmlformats.org/officeDocument/2006/relationships/tags" Target="../tags/tag291.xml"/><Relationship Id="rId17" Type="http://schemas.openxmlformats.org/officeDocument/2006/relationships/tags" Target="../tags/tag290.xml"/><Relationship Id="rId16" Type="http://schemas.openxmlformats.org/officeDocument/2006/relationships/tags" Target="../tags/tag289.xml"/><Relationship Id="rId15" Type="http://schemas.openxmlformats.org/officeDocument/2006/relationships/tags" Target="../tags/tag288.xml"/><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tags" Target="../tags/tag275.xml"/></Relationships>
</file>

<file path=ppt/slides/_rels/slide5.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image" Target="../media/image22.png"/><Relationship Id="rId7" Type="http://schemas.openxmlformats.org/officeDocument/2006/relationships/tags" Target="../tags/tag317.xml"/><Relationship Id="rId6" Type="http://schemas.openxmlformats.org/officeDocument/2006/relationships/image" Target="../media/image21.png"/><Relationship Id="rId5" Type="http://schemas.openxmlformats.org/officeDocument/2006/relationships/tags" Target="../tags/tag316.xml"/><Relationship Id="rId4" Type="http://schemas.openxmlformats.org/officeDocument/2006/relationships/image" Target="../media/image20.png"/><Relationship Id="rId3" Type="http://schemas.openxmlformats.org/officeDocument/2006/relationships/tags" Target="../tags/tag315.xml"/><Relationship Id="rId2" Type="http://schemas.openxmlformats.org/officeDocument/2006/relationships/image" Target="../media/image19.png"/><Relationship Id="rId15" Type="http://schemas.openxmlformats.org/officeDocument/2006/relationships/notesSlide" Target="../notesSlides/notesSlide4.xml"/><Relationship Id="rId14" Type="http://schemas.openxmlformats.org/officeDocument/2006/relationships/slideLayout" Target="../slideLayouts/slideLayout25.xml"/><Relationship Id="rId13" Type="http://schemas.openxmlformats.org/officeDocument/2006/relationships/tags" Target="../tags/tag320.xml"/><Relationship Id="rId12" Type="http://schemas.openxmlformats.org/officeDocument/2006/relationships/image" Target="../media/image24.png"/><Relationship Id="rId11" Type="http://schemas.openxmlformats.org/officeDocument/2006/relationships/tags" Target="../tags/tag319.xml"/><Relationship Id="rId10" Type="http://schemas.openxmlformats.org/officeDocument/2006/relationships/image" Target="../media/image23.png"/><Relationship Id="rId1" Type="http://schemas.openxmlformats.org/officeDocument/2006/relationships/tags" Target="../tags/tag314.xml"/></Relationships>
</file>

<file path=ppt/slides/_rels/slide6.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image" Target="../media/image25.png"/><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image" Target="../media/image11.png"/><Relationship Id="rId3" Type="http://schemas.openxmlformats.org/officeDocument/2006/relationships/tags" Target="../tags/tag322.xml"/><Relationship Id="rId2" Type="http://schemas.openxmlformats.org/officeDocument/2006/relationships/image" Target="../media/image8.jpeg"/><Relationship Id="rId12" Type="http://schemas.openxmlformats.org/officeDocument/2006/relationships/slideLayout" Target="../slideLayouts/slideLayout25.xml"/><Relationship Id="rId11" Type="http://schemas.openxmlformats.org/officeDocument/2006/relationships/tags" Target="../tags/tag327.xml"/><Relationship Id="rId10" Type="http://schemas.openxmlformats.org/officeDocument/2006/relationships/image" Target="../media/image19.png"/><Relationship Id="rId1" Type="http://schemas.openxmlformats.org/officeDocument/2006/relationships/tags" Target="../tags/tag321.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332.xml"/><Relationship Id="rId6" Type="http://schemas.openxmlformats.org/officeDocument/2006/relationships/image" Target="../media/image26.png"/><Relationship Id="rId5" Type="http://schemas.openxmlformats.org/officeDocument/2006/relationships/tags" Target="../tags/tag331.xml"/><Relationship Id="rId4" Type="http://schemas.openxmlformats.org/officeDocument/2006/relationships/image" Target="../media/image19.png"/><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image" Target="../media/image27.png"/><Relationship Id="rId1" Type="http://schemas.openxmlformats.org/officeDocument/2006/relationships/tags" Target="../tags/tag333.xml"/></Relationships>
</file>

<file path=ppt/slides/_rels/slide9.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image" Target="../media/image28.png"/><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tags" Target="../tags/tag339.xml"/><Relationship Id="rId4" Type="http://schemas.openxmlformats.org/officeDocument/2006/relationships/image" Target="../media/image11.png"/><Relationship Id="rId3" Type="http://schemas.openxmlformats.org/officeDocument/2006/relationships/tags" Target="../tags/tag338.xml"/><Relationship Id="rId2" Type="http://schemas.openxmlformats.org/officeDocument/2006/relationships/image" Target="../media/image8.jpeg"/><Relationship Id="rId13" Type="http://schemas.openxmlformats.org/officeDocument/2006/relationships/notesSlide" Target="../notesSlides/notesSlide5.xml"/><Relationship Id="rId12" Type="http://schemas.openxmlformats.org/officeDocument/2006/relationships/slideLayout" Target="../slideLayouts/slideLayout25.xml"/><Relationship Id="rId11" Type="http://schemas.openxmlformats.org/officeDocument/2006/relationships/tags" Target="../tags/tag343.xml"/><Relationship Id="rId10" Type="http://schemas.openxmlformats.org/officeDocument/2006/relationships/image" Target="../media/image29.png"/><Relationship Id="rId1" Type="http://schemas.openxmlformats.org/officeDocument/2006/relationships/tags" Target="../tags/tag3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副标题 8"/>
          <p:cNvSpPr>
            <a:spLocks noGrp="1"/>
          </p:cNvSpPr>
          <p:nvPr>
            <p:ph type="subTitle" idx="3"/>
            <p:custDataLst>
              <p:tags r:id="rId1"/>
            </p:custDataLst>
          </p:nvPr>
        </p:nvSpPr>
        <p:spPr>
          <a:xfrm>
            <a:off x="404495" y="3950335"/>
            <a:ext cx="5353050" cy="455930"/>
          </a:xfrm>
        </p:spPr>
        <p:txBody>
          <a:bodyPr>
            <a:normAutofit lnSpcReduction="10000"/>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200" b="1" i="1" u="none" strike="noStrike" kern="1200" cap="none" spc="0" normalizeH="0" baseline="0" noProof="0" dirty="0">
                <a:ln>
                  <a:noFill/>
                </a:ln>
                <a:solidFill>
                  <a:srgbClr val="29323F"/>
                </a:solidFill>
                <a:effectLst/>
                <a:uLnTx/>
                <a:uFillTx/>
                <a:latin typeface="宋体" charset="0"/>
                <a:ea typeface="宋体" charset="0"/>
                <a:cs typeface="+mn-cs"/>
              </a:rPr>
              <a:t>软件设计模式</a:t>
            </a:r>
            <a:r>
              <a:rPr kumimoji="0" lang="zh-CN" altLang="en-US" sz="3200" b="1" i="1" u="none" strike="noStrike" kern="1200" cap="none" spc="0" normalizeH="0" baseline="0" noProof="0" dirty="0">
                <a:ln>
                  <a:noFill/>
                </a:ln>
                <a:solidFill>
                  <a:srgbClr val="29323F"/>
                </a:solidFill>
                <a:effectLst/>
                <a:uLnTx/>
                <a:uFillTx/>
                <a:latin typeface="宋体" charset="0"/>
                <a:ea typeface="宋体" charset="0"/>
                <a:cs typeface="+mn-cs"/>
              </a:rPr>
              <a:t>期末项目答辩</a:t>
            </a:r>
            <a:endParaRPr kumimoji="0" lang="zh-CN" altLang="en-US" sz="3200" b="1" i="1" u="none" strike="noStrike" kern="1200" cap="none" spc="0" normalizeH="0" baseline="0" noProof="0" dirty="0">
              <a:ln>
                <a:noFill/>
              </a:ln>
              <a:solidFill>
                <a:srgbClr val="29323F"/>
              </a:solidFill>
              <a:effectLst/>
              <a:uLnTx/>
              <a:uFillTx/>
              <a:latin typeface="宋体" charset="0"/>
              <a:ea typeface="宋体" charset="0"/>
              <a:cs typeface="+mn-cs"/>
            </a:endParaRPr>
          </a:p>
        </p:txBody>
      </p:sp>
      <p:sp>
        <p:nvSpPr>
          <p:cNvPr id="11" name="矩形 10"/>
          <p:cNvSpPr/>
          <p:nvPr>
            <p:custDataLst>
              <p:tags r:id="rId2"/>
            </p:custDataLst>
          </p:nvPr>
        </p:nvSpPr>
        <p:spPr>
          <a:xfrm>
            <a:off x="945968" y="4678274"/>
            <a:ext cx="1622662" cy="27559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29323F"/>
                </a:solidFill>
                <a:effectLst/>
                <a:uLnTx/>
                <a:uFillTx/>
                <a:latin typeface="Calibri Light" panose="020F0302020204030204"/>
                <a:ea typeface="思源黑体 CN Medium"/>
                <a:cs typeface="+mn-cs"/>
              </a:rPr>
              <a:t>汇报人：沙坚 焦骜</a:t>
            </a:r>
            <a:endParaRPr kumimoji="0" lang="zh-CN" altLang="en-US" sz="1200" b="0" i="0" u="none" strike="noStrike" kern="1200" cap="none" spc="0" normalizeH="0" baseline="0" noProof="0" dirty="0">
              <a:ln>
                <a:noFill/>
              </a:ln>
              <a:solidFill>
                <a:srgbClr val="29323F"/>
              </a:solidFill>
              <a:effectLst/>
              <a:uLnTx/>
              <a:uFillTx/>
              <a:latin typeface="Calibri Light" panose="020F0302020204030204"/>
              <a:ea typeface="思源黑体 CN Medium"/>
              <a:cs typeface="+mn-cs"/>
            </a:endParaRPr>
          </a:p>
        </p:txBody>
      </p:sp>
      <p:sp>
        <p:nvSpPr>
          <p:cNvPr id="16" name="矩形 15"/>
          <p:cNvSpPr/>
          <p:nvPr>
            <p:custDataLst>
              <p:tags r:id="rId3"/>
            </p:custDataLst>
          </p:nvPr>
        </p:nvSpPr>
        <p:spPr>
          <a:xfrm>
            <a:off x="3615179" y="4678274"/>
            <a:ext cx="1622662" cy="27559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指导老师：史扬</a:t>
            </a:r>
            <a:endPar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grpSp>
        <p:nvGrpSpPr>
          <p:cNvPr id="18" name="组合 17"/>
          <p:cNvGrpSpPr/>
          <p:nvPr/>
        </p:nvGrpSpPr>
        <p:grpSpPr>
          <a:xfrm>
            <a:off x="3323981" y="4648314"/>
            <a:ext cx="305168" cy="305168"/>
            <a:chOff x="2457439" y="3158769"/>
            <a:chExt cx="305168" cy="305168"/>
          </a:xfrm>
        </p:grpSpPr>
        <p:sp>
          <p:nvSpPr>
            <p:cNvPr id="19" name="椭圆 18"/>
            <p:cNvSpPr/>
            <p:nvPr>
              <p:custDataLst>
                <p:tags r:id="rId4"/>
              </p:custDataLst>
            </p:nvPr>
          </p:nvSpPr>
          <p:spPr>
            <a:xfrm>
              <a:off x="2457439" y="3158769"/>
              <a:ext cx="305168" cy="30516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sp>
          <p:nvSpPr>
            <p:cNvPr id="20" name="Freeform 21"/>
            <p:cNvSpPr>
              <a:spLocks noEditPoints="1"/>
            </p:cNvSpPr>
            <p:nvPr>
              <p:custDataLst>
                <p:tags r:id="rId5"/>
              </p:custDataLst>
            </p:nvPr>
          </p:nvSpPr>
          <p:spPr bwMode="auto">
            <a:xfrm>
              <a:off x="2507187" y="3229469"/>
              <a:ext cx="205673" cy="206541"/>
            </a:xfrm>
            <a:custGeom>
              <a:avLst/>
              <a:gdLst>
                <a:gd name="T0" fmla="*/ 274 w 274"/>
                <a:gd name="T1" fmla="*/ 128 h 275"/>
                <a:gd name="T2" fmla="*/ 120 w 274"/>
                <a:gd name="T3" fmla="*/ 134 h 275"/>
                <a:gd name="T4" fmla="*/ 114 w 274"/>
                <a:gd name="T5" fmla="*/ 120 h 275"/>
                <a:gd name="T6" fmla="*/ 125 w 274"/>
                <a:gd name="T7" fmla="*/ 123 h 275"/>
                <a:gd name="T8" fmla="*/ 263 w 274"/>
                <a:gd name="T9" fmla="*/ 24 h 275"/>
                <a:gd name="T10" fmla="*/ 125 w 274"/>
                <a:gd name="T11" fmla="*/ 66 h 275"/>
                <a:gd name="T12" fmla="*/ 122 w 274"/>
                <a:gd name="T13" fmla="*/ 68 h 275"/>
                <a:gd name="T14" fmla="*/ 114 w 274"/>
                <a:gd name="T15" fmla="*/ 18 h 275"/>
                <a:gd name="T16" fmla="*/ 269 w 274"/>
                <a:gd name="T17" fmla="*/ 13 h 275"/>
                <a:gd name="T18" fmla="*/ 141 w 274"/>
                <a:gd name="T19" fmla="*/ 93 h 275"/>
                <a:gd name="T20" fmla="*/ 148 w 274"/>
                <a:gd name="T21" fmla="*/ 88 h 275"/>
                <a:gd name="T22" fmla="*/ 150 w 274"/>
                <a:gd name="T23" fmla="*/ 76 h 275"/>
                <a:gd name="T24" fmla="*/ 202 w 274"/>
                <a:gd name="T25" fmla="*/ 35 h 275"/>
                <a:gd name="T26" fmla="*/ 141 w 274"/>
                <a:gd name="T27" fmla="*/ 70 h 275"/>
                <a:gd name="T28" fmla="*/ 133 w 274"/>
                <a:gd name="T29" fmla="*/ 73 h 275"/>
                <a:gd name="T30" fmla="*/ 119 w 274"/>
                <a:gd name="T31" fmla="*/ 83 h 275"/>
                <a:gd name="T32" fmla="*/ 85 w 274"/>
                <a:gd name="T33" fmla="*/ 52 h 275"/>
                <a:gd name="T34" fmla="*/ 60 w 274"/>
                <a:gd name="T35" fmla="*/ 71 h 275"/>
                <a:gd name="T36" fmla="*/ 36 w 274"/>
                <a:gd name="T37" fmla="*/ 52 h 275"/>
                <a:gd name="T38" fmla="*/ 2 w 274"/>
                <a:gd name="T39" fmla="*/ 140 h 275"/>
                <a:gd name="T40" fmla="*/ 2 w 274"/>
                <a:gd name="T41" fmla="*/ 140 h 275"/>
                <a:gd name="T42" fmla="*/ 22 w 274"/>
                <a:gd name="T43" fmla="*/ 140 h 275"/>
                <a:gd name="T44" fmla="*/ 22 w 274"/>
                <a:gd name="T45" fmla="*/ 140 h 275"/>
                <a:gd name="T46" fmla="*/ 29 w 274"/>
                <a:gd name="T47" fmla="*/ 84 h 275"/>
                <a:gd name="T48" fmla="*/ 43 w 274"/>
                <a:gd name="T49" fmla="*/ 275 h 275"/>
                <a:gd name="T50" fmla="*/ 57 w 274"/>
                <a:gd name="T51" fmla="*/ 147 h 275"/>
                <a:gd name="T52" fmla="*/ 63 w 274"/>
                <a:gd name="T53" fmla="*/ 261 h 275"/>
                <a:gd name="T54" fmla="*/ 77 w 274"/>
                <a:gd name="T55" fmla="*/ 275 h 275"/>
                <a:gd name="T56" fmla="*/ 91 w 274"/>
                <a:gd name="T57" fmla="*/ 83 h 275"/>
                <a:gd name="T58" fmla="*/ 98 w 274"/>
                <a:gd name="T59" fmla="*/ 102 h 275"/>
                <a:gd name="T60" fmla="*/ 109 w 274"/>
                <a:gd name="T61" fmla="*/ 112 h 275"/>
                <a:gd name="T62" fmla="*/ 113 w 274"/>
                <a:gd name="T63" fmla="*/ 111 h 275"/>
                <a:gd name="T64" fmla="*/ 141 w 274"/>
                <a:gd name="T65" fmla="*/ 93 h 275"/>
                <a:gd name="T66" fmla="*/ 84 w 274"/>
                <a:gd name="T67" fmla="*/ 24 h 275"/>
                <a:gd name="T68" fmla="*/ 36 w 274"/>
                <a:gd name="T69"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275">
                  <a:moveTo>
                    <a:pt x="274" y="18"/>
                  </a:moveTo>
                  <a:cubicBezTo>
                    <a:pt x="274" y="128"/>
                    <a:pt x="274" y="128"/>
                    <a:pt x="274" y="128"/>
                  </a:cubicBezTo>
                  <a:cubicBezTo>
                    <a:pt x="274" y="131"/>
                    <a:pt x="272" y="134"/>
                    <a:pt x="269" y="134"/>
                  </a:cubicBezTo>
                  <a:cubicBezTo>
                    <a:pt x="120" y="134"/>
                    <a:pt x="120" y="134"/>
                    <a:pt x="120" y="134"/>
                  </a:cubicBezTo>
                  <a:cubicBezTo>
                    <a:pt x="116" y="134"/>
                    <a:pt x="114" y="131"/>
                    <a:pt x="114" y="128"/>
                  </a:cubicBezTo>
                  <a:cubicBezTo>
                    <a:pt x="114" y="120"/>
                    <a:pt x="114" y="120"/>
                    <a:pt x="114" y="120"/>
                  </a:cubicBezTo>
                  <a:cubicBezTo>
                    <a:pt x="125" y="112"/>
                    <a:pt x="125" y="112"/>
                    <a:pt x="125" y="112"/>
                  </a:cubicBezTo>
                  <a:cubicBezTo>
                    <a:pt x="125" y="123"/>
                    <a:pt x="125" y="123"/>
                    <a:pt x="125" y="123"/>
                  </a:cubicBezTo>
                  <a:cubicBezTo>
                    <a:pt x="263" y="123"/>
                    <a:pt x="263" y="123"/>
                    <a:pt x="263" y="123"/>
                  </a:cubicBezTo>
                  <a:cubicBezTo>
                    <a:pt x="263" y="24"/>
                    <a:pt x="263" y="24"/>
                    <a:pt x="263" y="24"/>
                  </a:cubicBezTo>
                  <a:cubicBezTo>
                    <a:pt x="125" y="24"/>
                    <a:pt x="125" y="24"/>
                    <a:pt x="125" y="24"/>
                  </a:cubicBezTo>
                  <a:cubicBezTo>
                    <a:pt x="125" y="66"/>
                    <a:pt x="125" y="66"/>
                    <a:pt x="125" y="66"/>
                  </a:cubicBezTo>
                  <a:cubicBezTo>
                    <a:pt x="125" y="66"/>
                    <a:pt x="124" y="66"/>
                    <a:pt x="124" y="67"/>
                  </a:cubicBezTo>
                  <a:cubicBezTo>
                    <a:pt x="122" y="68"/>
                    <a:pt x="122" y="68"/>
                    <a:pt x="122" y="68"/>
                  </a:cubicBezTo>
                  <a:cubicBezTo>
                    <a:pt x="120" y="63"/>
                    <a:pt x="117" y="59"/>
                    <a:pt x="114" y="56"/>
                  </a:cubicBezTo>
                  <a:cubicBezTo>
                    <a:pt x="114" y="18"/>
                    <a:pt x="114" y="18"/>
                    <a:pt x="114" y="18"/>
                  </a:cubicBezTo>
                  <a:cubicBezTo>
                    <a:pt x="114" y="15"/>
                    <a:pt x="116" y="13"/>
                    <a:pt x="120" y="13"/>
                  </a:cubicBezTo>
                  <a:cubicBezTo>
                    <a:pt x="269" y="13"/>
                    <a:pt x="269" y="13"/>
                    <a:pt x="269" y="13"/>
                  </a:cubicBezTo>
                  <a:cubicBezTo>
                    <a:pt x="272" y="13"/>
                    <a:pt x="274" y="15"/>
                    <a:pt x="274" y="18"/>
                  </a:cubicBezTo>
                  <a:close/>
                  <a:moveTo>
                    <a:pt x="141" y="93"/>
                  </a:moveTo>
                  <a:cubicBezTo>
                    <a:pt x="148" y="88"/>
                    <a:pt x="148" y="88"/>
                    <a:pt x="148" y="88"/>
                  </a:cubicBezTo>
                  <a:cubicBezTo>
                    <a:pt x="148" y="88"/>
                    <a:pt x="148" y="88"/>
                    <a:pt x="148" y="88"/>
                  </a:cubicBezTo>
                  <a:cubicBezTo>
                    <a:pt x="148" y="88"/>
                    <a:pt x="148" y="88"/>
                    <a:pt x="148" y="88"/>
                  </a:cubicBezTo>
                  <a:cubicBezTo>
                    <a:pt x="151" y="85"/>
                    <a:pt x="152" y="80"/>
                    <a:pt x="150" y="76"/>
                  </a:cubicBezTo>
                  <a:cubicBezTo>
                    <a:pt x="204" y="39"/>
                    <a:pt x="204" y="39"/>
                    <a:pt x="204" y="39"/>
                  </a:cubicBezTo>
                  <a:cubicBezTo>
                    <a:pt x="202" y="35"/>
                    <a:pt x="202" y="35"/>
                    <a:pt x="202" y="35"/>
                  </a:cubicBezTo>
                  <a:cubicBezTo>
                    <a:pt x="147" y="72"/>
                    <a:pt x="147" y="72"/>
                    <a:pt x="147" y="72"/>
                  </a:cubicBezTo>
                  <a:cubicBezTo>
                    <a:pt x="145" y="71"/>
                    <a:pt x="143" y="70"/>
                    <a:pt x="141" y="70"/>
                  </a:cubicBezTo>
                  <a:cubicBezTo>
                    <a:pt x="138" y="70"/>
                    <a:pt x="135" y="71"/>
                    <a:pt x="133" y="73"/>
                  </a:cubicBezTo>
                  <a:cubicBezTo>
                    <a:pt x="133" y="73"/>
                    <a:pt x="133" y="73"/>
                    <a:pt x="133" y="73"/>
                  </a:cubicBezTo>
                  <a:cubicBezTo>
                    <a:pt x="131" y="74"/>
                    <a:pt x="131" y="74"/>
                    <a:pt x="131" y="74"/>
                  </a:cubicBezTo>
                  <a:cubicBezTo>
                    <a:pt x="119" y="83"/>
                    <a:pt x="119" y="83"/>
                    <a:pt x="119" y="83"/>
                  </a:cubicBezTo>
                  <a:cubicBezTo>
                    <a:pt x="119" y="79"/>
                    <a:pt x="119" y="79"/>
                    <a:pt x="119" y="79"/>
                  </a:cubicBezTo>
                  <a:cubicBezTo>
                    <a:pt x="117" y="52"/>
                    <a:pt x="85" y="52"/>
                    <a:pt x="85" y="52"/>
                  </a:cubicBezTo>
                  <a:cubicBezTo>
                    <a:pt x="72" y="52"/>
                    <a:pt x="72" y="52"/>
                    <a:pt x="72" y="52"/>
                  </a:cubicBezTo>
                  <a:cubicBezTo>
                    <a:pt x="60" y="71"/>
                    <a:pt x="60" y="71"/>
                    <a:pt x="60" y="71"/>
                  </a:cubicBezTo>
                  <a:cubicBezTo>
                    <a:pt x="49" y="52"/>
                    <a:pt x="49" y="52"/>
                    <a:pt x="49" y="52"/>
                  </a:cubicBezTo>
                  <a:cubicBezTo>
                    <a:pt x="36" y="52"/>
                    <a:pt x="36" y="52"/>
                    <a:pt x="36" y="52"/>
                  </a:cubicBezTo>
                  <a:cubicBezTo>
                    <a:pt x="0" y="53"/>
                    <a:pt x="2" y="79"/>
                    <a:pt x="2" y="79"/>
                  </a:cubicBezTo>
                  <a:cubicBezTo>
                    <a:pt x="2" y="140"/>
                    <a:pt x="2" y="140"/>
                    <a:pt x="2" y="140"/>
                  </a:cubicBezTo>
                  <a:cubicBezTo>
                    <a:pt x="2" y="140"/>
                    <a:pt x="2" y="140"/>
                    <a:pt x="2" y="140"/>
                  </a:cubicBezTo>
                  <a:cubicBezTo>
                    <a:pt x="2" y="140"/>
                    <a:pt x="2" y="140"/>
                    <a:pt x="2" y="140"/>
                  </a:cubicBezTo>
                  <a:cubicBezTo>
                    <a:pt x="2" y="146"/>
                    <a:pt x="6" y="151"/>
                    <a:pt x="12" y="151"/>
                  </a:cubicBezTo>
                  <a:cubicBezTo>
                    <a:pt x="18" y="151"/>
                    <a:pt x="22" y="146"/>
                    <a:pt x="22" y="140"/>
                  </a:cubicBezTo>
                  <a:cubicBezTo>
                    <a:pt x="22" y="140"/>
                    <a:pt x="22" y="140"/>
                    <a:pt x="22" y="140"/>
                  </a:cubicBezTo>
                  <a:cubicBezTo>
                    <a:pt x="22" y="140"/>
                    <a:pt x="22" y="140"/>
                    <a:pt x="22" y="140"/>
                  </a:cubicBezTo>
                  <a:cubicBezTo>
                    <a:pt x="22" y="84"/>
                    <a:pt x="22" y="84"/>
                    <a:pt x="22" y="84"/>
                  </a:cubicBezTo>
                  <a:cubicBezTo>
                    <a:pt x="29" y="84"/>
                    <a:pt x="29" y="84"/>
                    <a:pt x="29" y="84"/>
                  </a:cubicBezTo>
                  <a:cubicBezTo>
                    <a:pt x="29" y="261"/>
                    <a:pt x="29" y="261"/>
                    <a:pt x="29" y="261"/>
                  </a:cubicBezTo>
                  <a:cubicBezTo>
                    <a:pt x="29" y="269"/>
                    <a:pt x="35" y="275"/>
                    <a:pt x="43" y="275"/>
                  </a:cubicBezTo>
                  <a:cubicBezTo>
                    <a:pt x="51" y="275"/>
                    <a:pt x="57" y="269"/>
                    <a:pt x="57" y="261"/>
                  </a:cubicBezTo>
                  <a:cubicBezTo>
                    <a:pt x="57" y="147"/>
                    <a:pt x="57" y="147"/>
                    <a:pt x="57" y="147"/>
                  </a:cubicBezTo>
                  <a:cubicBezTo>
                    <a:pt x="63" y="147"/>
                    <a:pt x="63" y="147"/>
                    <a:pt x="63" y="147"/>
                  </a:cubicBezTo>
                  <a:cubicBezTo>
                    <a:pt x="63" y="261"/>
                    <a:pt x="63" y="261"/>
                    <a:pt x="63" y="261"/>
                  </a:cubicBezTo>
                  <a:cubicBezTo>
                    <a:pt x="63" y="261"/>
                    <a:pt x="63" y="261"/>
                    <a:pt x="63" y="261"/>
                  </a:cubicBezTo>
                  <a:cubicBezTo>
                    <a:pt x="64" y="269"/>
                    <a:pt x="70" y="275"/>
                    <a:pt x="77" y="275"/>
                  </a:cubicBezTo>
                  <a:cubicBezTo>
                    <a:pt x="85" y="275"/>
                    <a:pt x="91" y="269"/>
                    <a:pt x="91" y="261"/>
                  </a:cubicBezTo>
                  <a:cubicBezTo>
                    <a:pt x="91" y="83"/>
                    <a:pt x="91" y="83"/>
                    <a:pt x="91" y="83"/>
                  </a:cubicBezTo>
                  <a:cubicBezTo>
                    <a:pt x="98" y="83"/>
                    <a:pt x="98" y="83"/>
                    <a:pt x="98" y="83"/>
                  </a:cubicBezTo>
                  <a:cubicBezTo>
                    <a:pt x="98" y="102"/>
                    <a:pt x="98" y="102"/>
                    <a:pt x="98" y="102"/>
                  </a:cubicBezTo>
                  <a:cubicBezTo>
                    <a:pt x="98" y="102"/>
                    <a:pt x="98" y="102"/>
                    <a:pt x="98" y="102"/>
                  </a:cubicBezTo>
                  <a:cubicBezTo>
                    <a:pt x="98" y="108"/>
                    <a:pt x="103" y="112"/>
                    <a:pt x="109" y="112"/>
                  </a:cubicBezTo>
                  <a:cubicBezTo>
                    <a:pt x="110" y="112"/>
                    <a:pt x="112" y="112"/>
                    <a:pt x="113" y="111"/>
                  </a:cubicBezTo>
                  <a:cubicBezTo>
                    <a:pt x="113" y="111"/>
                    <a:pt x="113" y="111"/>
                    <a:pt x="113" y="111"/>
                  </a:cubicBezTo>
                  <a:cubicBezTo>
                    <a:pt x="131" y="99"/>
                    <a:pt x="131" y="99"/>
                    <a:pt x="131" y="99"/>
                  </a:cubicBezTo>
                  <a:lnTo>
                    <a:pt x="141" y="93"/>
                  </a:lnTo>
                  <a:close/>
                  <a:moveTo>
                    <a:pt x="60" y="48"/>
                  </a:moveTo>
                  <a:cubicBezTo>
                    <a:pt x="73" y="48"/>
                    <a:pt x="84" y="37"/>
                    <a:pt x="84" y="24"/>
                  </a:cubicBezTo>
                  <a:cubicBezTo>
                    <a:pt x="84" y="11"/>
                    <a:pt x="73" y="0"/>
                    <a:pt x="60" y="0"/>
                  </a:cubicBezTo>
                  <a:cubicBezTo>
                    <a:pt x="47" y="0"/>
                    <a:pt x="36" y="11"/>
                    <a:pt x="36" y="24"/>
                  </a:cubicBezTo>
                  <a:cubicBezTo>
                    <a:pt x="36" y="37"/>
                    <a:pt x="47" y="48"/>
                    <a:pt x="60" y="48"/>
                  </a:cubicBezTo>
                  <a:close/>
                </a:path>
              </a:pathLst>
            </a:custGeom>
            <a:solidFill>
              <a:schemeClr val="bg1"/>
            </a:solidFill>
            <a:ln>
              <a:noFill/>
            </a:ln>
          </p:spPr>
          <p:txBody>
            <a:bodyPr vert="horz" wrap="square" lIns="91440" tIns="45720" rIns="91440" bIns="45720" numCol="1" anchor="t" anchorCtr="0" compatLnSpc="1"/>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grpSp>
      <p:sp>
        <p:nvSpPr>
          <p:cNvPr id="21" name="矩形 20"/>
          <p:cNvSpPr/>
          <p:nvPr>
            <p:custDataLst>
              <p:tags r:id="rId6"/>
            </p:custDataLst>
          </p:nvPr>
        </p:nvSpPr>
        <p:spPr>
          <a:xfrm>
            <a:off x="697230" y="5368925"/>
            <a:ext cx="4540885" cy="645160"/>
          </a:xfrm>
          <a:prstGeom prst="rect">
            <a:avLst/>
          </a:prstGeom>
        </p:spPr>
        <p:txBody>
          <a:bodyPr wrap="square">
            <a:spAutoFit/>
          </a:bodyPr>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小组成员：</a:t>
            </a:r>
            <a:endPar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储岱泽</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lang="zh-CN" altLang="en-US" sz="1200" noProof="0">
                <a:ln>
                  <a:noFill/>
                </a:ln>
                <a:solidFill>
                  <a:srgbClr val="29323F"/>
                </a:solidFill>
                <a:effectLst/>
                <a:uLnTx/>
                <a:uFillTx/>
                <a:latin typeface="Calibri Light" panose="020F0302020204030204"/>
                <a:ea typeface="思源黑体 CN Medium"/>
                <a:sym typeface="+mn-ea"/>
              </a:rPr>
              <a:t>傅佳恒</a:t>
            </a:r>
            <a:r>
              <a:rPr lang="en-US" altLang="zh-CN" sz="1200" noProof="0">
                <a:ln>
                  <a:noFill/>
                </a:ln>
                <a:solidFill>
                  <a:srgbClr val="29323F"/>
                </a:solidFill>
                <a:effectLst/>
                <a:uLnTx/>
                <a:uFillTx/>
                <a:latin typeface="Calibri Light" panose="020F0302020204030204"/>
                <a:ea typeface="思源黑体 CN Medium"/>
                <a:sym typeface="+mn-ea"/>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夏尧民</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韩嘉睿</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段婷婷</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莫益萌</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焦骜</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王宜沣</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周文玥</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徐嘉琪</a:t>
            </a:r>
            <a:r>
              <a:rPr kumimoji="0" lang="en-US" altLang="zh-CN"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 </a:t>
            </a:r>
            <a:r>
              <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rPr>
              <a:t>沙坚</a:t>
            </a:r>
            <a:endParaRPr kumimoji="0" lang="zh-CN" altLang="en-US" sz="120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grpSp>
        <p:nvGrpSpPr>
          <p:cNvPr id="23" name="组合 22"/>
          <p:cNvGrpSpPr/>
          <p:nvPr/>
        </p:nvGrpSpPr>
        <p:grpSpPr>
          <a:xfrm>
            <a:off x="647456" y="4648314"/>
            <a:ext cx="305168" cy="305168"/>
            <a:chOff x="2457439" y="3158769"/>
            <a:chExt cx="305168" cy="305168"/>
          </a:xfrm>
        </p:grpSpPr>
        <p:sp>
          <p:nvSpPr>
            <p:cNvPr id="24" name="椭圆 23"/>
            <p:cNvSpPr/>
            <p:nvPr>
              <p:custDataLst>
                <p:tags r:id="rId7"/>
              </p:custDataLst>
            </p:nvPr>
          </p:nvSpPr>
          <p:spPr>
            <a:xfrm>
              <a:off x="2457439" y="3158769"/>
              <a:ext cx="305168" cy="30516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sp>
          <p:nvSpPr>
            <p:cNvPr id="25" name="Freeform 21"/>
            <p:cNvSpPr>
              <a:spLocks noEditPoints="1"/>
            </p:cNvSpPr>
            <p:nvPr>
              <p:custDataLst>
                <p:tags r:id="rId8"/>
              </p:custDataLst>
            </p:nvPr>
          </p:nvSpPr>
          <p:spPr bwMode="auto">
            <a:xfrm>
              <a:off x="2507187" y="3229469"/>
              <a:ext cx="205673" cy="206541"/>
            </a:xfrm>
            <a:custGeom>
              <a:avLst/>
              <a:gdLst>
                <a:gd name="T0" fmla="*/ 274 w 274"/>
                <a:gd name="T1" fmla="*/ 128 h 275"/>
                <a:gd name="T2" fmla="*/ 120 w 274"/>
                <a:gd name="T3" fmla="*/ 134 h 275"/>
                <a:gd name="T4" fmla="*/ 114 w 274"/>
                <a:gd name="T5" fmla="*/ 120 h 275"/>
                <a:gd name="T6" fmla="*/ 125 w 274"/>
                <a:gd name="T7" fmla="*/ 123 h 275"/>
                <a:gd name="T8" fmla="*/ 263 w 274"/>
                <a:gd name="T9" fmla="*/ 24 h 275"/>
                <a:gd name="T10" fmla="*/ 125 w 274"/>
                <a:gd name="T11" fmla="*/ 66 h 275"/>
                <a:gd name="T12" fmla="*/ 122 w 274"/>
                <a:gd name="T13" fmla="*/ 68 h 275"/>
                <a:gd name="T14" fmla="*/ 114 w 274"/>
                <a:gd name="T15" fmla="*/ 18 h 275"/>
                <a:gd name="T16" fmla="*/ 269 w 274"/>
                <a:gd name="T17" fmla="*/ 13 h 275"/>
                <a:gd name="T18" fmla="*/ 141 w 274"/>
                <a:gd name="T19" fmla="*/ 93 h 275"/>
                <a:gd name="T20" fmla="*/ 148 w 274"/>
                <a:gd name="T21" fmla="*/ 88 h 275"/>
                <a:gd name="T22" fmla="*/ 150 w 274"/>
                <a:gd name="T23" fmla="*/ 76 h 275"/>
                <a:gd name="T24" fmla="*/ 202 w 274"/>
                <a:gd name="T25" fmla="*/ 35 h 275"/>
                <a:gd name="T26" fmla="*/ 141 w 274"/>
                <a:gd name="T27" fmla="*/ 70 h 275"/>
                <a:gd name="T28" fmla="*/ 133 w 274"/>
                <a:gd name="T29" fmla="*/ 73 h 275"/>
                <a:gd name="T30" fmla="*/ 119 w 274"/>
                <a:gd name="T31" fmla="*/ 83 h 275"/>
                <a:gd name="T32" fmla="*/ 85 w 274"/>
                <a:gd name="T33" fmla="*/ 52 h 275"/>
                <a:gd name="T34" fmla="*/ 60 w 274"/>
                <a:gd name="T35" fmla="*/ 71 h 275"/>
                <a:gd name="T36" fmla="*/ 36 w 274"/>
                <a:gd name="T37" fmla="*/ 52 h 275"/>
                <a:gd name="T38" fmla="*/ 2 w 274"/>
                <a:gd name="T39" fmla="*/ 140 h 275"/>
                <a:gd name="T40" fmla="*/ 2 w 274"/>
                <a:gd name="T41" fmla="*/ 140 h 275"/>
                <a:gd name="T42" fmla="*/ 22 w 274"/>
                <a:gd name="T43" fmla="*/ 140 h 275"/>
                <a:gd name="T44" fmla="*/ 22 w 274"/>
                <a:gd name="T45" fmla="*/ 140 h 275"/>
                <a:gd name="T46" fmla="*/ 29 w 274"/>
                <a:gd name="T47" fmla="*/ 84 h 275"/>
                <a:gd name="T48" fmla="*/ 43 w 274"/>
                <a:gd name="T49" fmla="*/ 275 h 275"/>
                <a:gd name="T50" fmla="*/ 57 w 274"/>
                <a:gd name="T51" fmla="*/ 147 h 275"/>
                <a:gd name="T52" fmla="*/ 63 w 274"/>
                <a:gd name="T53" fmla="*/ 261 h 275"/>
                <a:gd name="T54" fmla="*/ 77 w 274"/>
                <a:gd name="T55" fmla="*/ 275 h 275"/>
                <a:gd name="T56" fmla="*/ 91 w 274"/>
                <a:gd name="T57" fmla="*/ 83 h 275"/>
                <a:gd name="T58" fmla="*/ 98 w 274"/>
                <a:gd name="T59" fmla="*/ 102 h 275"/>
                <a:gd name="T60" fmla="*/ 109 w 274"/>
                <a:gd name="T61" fmla="*/ 112 h 275"/>
                <a:gd name="T62" fmla="*/ 113 w 274"/>
                <a:gd name="T63" fmla="*/ 111 h 275"/>
                <a:gd name="T64" fmla="*/ 141 w 274"/>
                <a:gd name="T65" fmla="*/ 93 h 275"/>
                <a:gd name="T66" fmla="*/ 84 w 274"/>
                <a:gd name="T67" fmla="*/ 24 h 275"/>
                <a:gd name="T68" fmla="*/ 36 w 274"/>
                <a:gd name="T69" fmla="*/ 2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4" h="275">
                  <a:moveTo>
                    <a:pt x="274" y="18"/>
                  </a:moveTo>
                  <a:cubicBezTo>
                    <a:pt x="274" y="128"/>
                    <a:pt x="274" y="128"/>
                    <a:pt x="274" y="128"/>
                  </a:cubicBezTo>
                  <a:cubicBezTo>
                    <a:pt x="274" y="131"/>
                    <a:pt x="272" y="134"/>
                    <a:pt x="269" y="134"/>
                  </a:cubicBezTo>
                  <a:cubicBezTo>
                    <a:pt x="120" y="134"/>
                    <a:pt x="120" y="134"/>
                    <a:pt x="120" y="134"/>
                  </a:cubicBezTo>
                  <a:cubicBezTo>
                    <a:pt x="116" y="134"/>
                    <a:pt x="114" y="131"/>
                    <a:pt x="114" y="128"/>
                  </a:cubicBezTo>
                  <a:cubicBezTo>
                    <a:pt x="114" y="120"/>
                    <a:pt x="114" y="120"/>
                    <a:pt x="114" y="120"/>
                  </a:cubicBezTo>
                  <a:cubicBezTo>
                    <a:pt x="125" y="112"/>
                    <a:pt x="125" y="112"/>
                    <a:pt x="125" y="112"/>
                  </a:cubicBezTo>
                  <a:cubicBezTo>
                    <a:pt x="125" y="123"/>
                    <a:pt x="125" y="123"/>
                    <a:pt x="125" y="123"/>
                  </a:cubicBezTo>
                  <a:cubicBezTo>
                    <a:pt x="263" y="123"/>
                    <a:pt x="263" y="123"/>
                    <a:pt x="263" y="123"/>
                  </a:cubicBezTo>
                  <a:cubicBezTo>
                    <a:pt x="263" y="24"/>
                    <a:pt x="263" y="24"/>
                    <a:pt x="263" y="24"/>
                  </a:cubicBezTo>
                  <a:cubicBezTo>
                    <a:pt x="125" y="24"/>
                    <a:pt x="125" y="24"/>
                    <a:pt x="125" y="24"/>
                  </a:cubicBezTo>
                  <a:cubicBezTo>
                    <a:pt x="125" y="66"/>
                    <a:pt x="125" y="66"/>
                    <a:pt x="125" y="66"/>
                  </a:cubicBezTo>
                  <a:cubicBezTo>
                    <a:pt x="125" y="66"/>
                    <a:pt x="124" y="66"/>
                    <a:pt x="124" y="67"/>
                  </a:cubicBezTo>
                  <a:cubicBezTo>
                    <a:pt x="122" y="68"/>
                    <a:pt x="122" y="68"/>
                    <a:pt x="122" y="68"/>
                  </a:cubicBezTo>
                  <a:cubicBezTo>
                    <a:pt x="120" y="63"/>
                    <a:pt x="117" y="59"/>
                    <a:pt x="114" y="56"/>
                  </a:cubicBezTo>
                  <a:cubicBezTo>
                    <a:pt x="114" y="18"/>
                    <a:pt x="114" y="18"/>
                    <a:pt x="114" y="18"/>
                  </a:cubicBezTo>
                  <a:cubicBezTo>
                    <a:pt x="114" y="15"/>
                    <a:pt x="116" y="13"/>
                    <a:pt x="120" y="13"/>
                  </a:cubicBezTo>
                  <a:cubicBezTo>
                    <a:pt x="269" y="13"/>
                    <a:pt x="269" y="13"/>
                    <a:pt x="269" y="13"/>
                  </a:cubicBezTo>
                  <a:cubicBezTo>
                    <a:pt x="272" y="13"/>
                    <a:pt x="274" y="15"/>
                    <a:pt x="274" y="18"/>
                  </a:cubicBezTo>
                  <a:close/>
                  <a:moveTo>
                    <a:pt x="141" y="93"/>
                  </a:moveTo>
                  <a:cubicBezTo>
                    <a:pt x="148" y="88"/>
                    <a:pt x="148" y="88"/>
                    <a:pt x="148" y="88"/>
                  </a:cubicBezTo>
                  <a:cubicBezTo>
                    <a:pt x="148" y="88"/>
                    <a:pt x="148" y="88"/>
                    <a:pt x="148" y="88"/>
                  </a:cubicBezTo>
                  <a:cubicBezTo>
                    <a:pt x="148" y="88"/>
                    <a:pt x="148" y="88"/>
                    <a:pt x="148" y="88"/>
                  </a:cubicBezTo>
                  <a:cubicBezTo>
                    <a:pt x="151" y="85"/>
                    <a:pt x="152" y="80"/>
                    <a:pt x="150" y="76"/>
                  </a:cubicBezTo>
                  <a:cubicBezTo>
                    <a:pt x="204" y="39"/>
                    <a:pt x="204" y="39"/>
                    <a:pt x="204" y="39"/>
                  </a:cubicBezTo>
                  <a:cubicBezTo>
                    <a:pt x="202" y="35"/>
                    <a:pt x="202" y="35"/>
                    <a:pt x="202" y="35"/>
                  </a:cubicBezTo>
                  <a:cubicBezTo>
                    <a:pt x="147" y="72"/>
                    <a:pt x="147" y="72"/>
                    <a:pt x="147" y="72"/>
                  </a:cubicBezTo>
                  <a:cubicBezTo>
                    <a:pt x="145" y="71"/>
                    <a:pt x="143" y="70"/>
                    <a:pt x="141" y="70"/>
                  </a:cubicBezTo>
                  <a:cubicBezTo>
                    <a:pt x="138" y="70"/>
                    <a:pt x="135" y="71"/>
                    <a:pt x="133" y="73"/>
                  </a:cubicBezTo>
                  <a:cubicBezTo>
                    <a:pt x="133" y="73"/>
                    <a:pt x="133" y="73"/>
                    <a:pt x="133" y="73"/>
                  </a:cubicBezTo>
                  <a:cubicBezTo>
                    <a:pt x="131" y="74"/>
                    <a:pt x="131" y="74"/>
                    <a:pt x="131" y="74"/>
                  </a:cubicBezTo>
                  <a:cubicBezTo>
                    <a:pt x="119" y="83"/>
                    <a:pt x="119" y="83"/>
                    <a:pt x="119" y="83"/>
                  </a:cubicBezTo>
                  <a:cubicBezTo>
                    <a:pt x="119" y="79"/>
                    <a:pt x="119" y="79"/>
                    <a:pt x="119" y="79"/>
                  </a:cubicBezTo>
                  <a:cubicBezTo>
                    <a:pt x="117" y="52"/>
                    <a:pt x="85" y="52"/>
                    <a:pt x="85" y="52"/>
                  </a:cubicBezTo>
                  <a:cubicBezTo>
                    <a:pt x="72" y="52"/>
                    <a:pt x="72" y="52"/>
                    <a:pt x="72" y="52"/>
                  </a:cubicBezTo>
                  <a:cubicBezTo>
                    <a:pt x="60" y="71"/>
                    <a:pt x="60" y="71"/>
                    <a:pt x="60" y="71"/>
                  </a:cubicBezTo>
                  <a:cubicBezTo>
                    <a:pt x="49" y="52"/>
                    <a:pt x="49" y="52"/>
                    <a:pt x="49" y="52"/>
                  </a:cubicBezTo>
                  <a:cubicBezTo>
                    <a:pt x="36" y="52"/>
                    <a:pt x="36" y="52"/>
                    <a:pt x="36" y="52"/>
                  </a:cubicBezTo>
                  <a:cubicBezTo>
                    <a:pt x="0" y="53"/>
                    <a:pt x="2" y="79"/>
                    <a:pt x="2" y="79"/>
                  </a:cubicBezTo>
                  <a:cubicBezTo>
                    <a:pt x="2" y="140"/>
                    <a:pt x="2" y="140"/>
                    <a:pt x="2" y="140"/>
                  </a:cubicBezTo>
                  <a:cubicBezTo>
                    <a:pt x="2" y="140"/>
                    <a:pt x="2" y="140"/>
                    <a:pt x="2" y="140"/>
                  </a:cubicBezTo>
                  <a:cubicBezTo>
                    <a:pt x="2" y="140"/>
                    <a:pt x="2" y="140"/>
                    <a:pt x="2" y="140"/>
                  </a:cubicBezTo>
                  <a:cubicBezTo>
                    <a:pt x="2" y="146"/>
                    <a:pt x="6" y="151"/>
                    <a:pt x="12" y="151"/>
                  </a:cubicBezTo>
                  <a:cubicBezTo>
                    <a:pt x="18" y="151"/>
                    <a:pt x="22" y="146"/>
                    <a:pt x="22" y="140"/>
                  </a:cubicBezTo>
                  <a:cubicBezTo>
                    <a:pt x="22" y="140"/>
                    <a:pt x="22" y="140"/>
                    <a:pt x="22" y="140"/>
                  </a:cubicBezTo>
                  <a:cubicBezTo>
                    <a:pt x="22" y="140"/>
                    <a:pt x="22" y="140"/>
                    <a:pt x="22" y="140"/>
                  </a:cubicBezTo>
                  <a:cubicBezTo>
                    <a:pt x="22" y="84"/>
                    <a:pt x="22" y="84"/>
                    <a:pt x="22" y="84"/>
                  </a:cubicBezTo>
                  <a:cubicBezTo>
                    <a:pt x="29" y="84"/>
                    <a:pt x="29" y="84"/>
                    <a:pt x="29" y="84"/>
                  </a:cubicBezTo>
                  <a:cubicBezTo>
                    <a:pt x="29" y="261"/>
                    <a:pt x="29" y="261"/>
                    <a:pt x="29" y="261"/>
                  </a:cubicBezTo>
                  <a:cubicBezTo>
                    <a:pt x="29" y="269"/>
                    <a:pt x="35" y="275"/>
                    <a:pt x="43" y="275"/>
                  </a:cubicBezTo>
                  <a:cubicBezTo>
                    <a:pt x="51" y="275"/>
                    <a:pt x="57" y="269"/>
                    <a:pt x="57" y="261"/>
                  </a:cubicBezTo>
                  <a:cubicBezTo>
                    <a:pt x="57" y="147"/>
                    <a:pt x="57" y="147"/>
                    <a:pt x="57" y="147"/>
                  </a:cubicBezTo>
                  <a:cubicBezTo>
                    <a:pt x="63" y="147"/>
                    <a:pt x="63" y="147"/>
                    <a:pt x="63" y="147"/>
                  </a:cubicBezTo>
                  <a:cubicBezTo>
                    <a:pt x="63" y="261"/>
                    <a:pt x="63" y="261"/>
                    <a:pt x="63" y="261"/>
                  </a:cubicBezTo>
                  <a:cubicBezTo>
                    <a:pt x="63" y="261"/>
                    <a:pt x="63" y="261"/>
                    <a:pt x="63" y="261"/>
                  </a:cubicBezTo>
                  <a:cubicBezTo>
                    <a:pt x="64" y="269"/>
                    <a:pt x="70" y="275"/>
                    <a:pt x="77" y="275"/>
                  </a:cubicBezTo>
                  <a:cubicBezTo>
                    <a:pt x="85" y="275"/>
                    <a:pt x="91" y="269"/>
                    <a:pt x="91" y="261"/>
                  </a:cubicBezTo>
                  <a:cubicBezTo>
                    <a:pt x="91" y="83"/>
                    <a:pt x="91" y="83"/>
                    <a:pt x="91" y="83"/>
                  </a:cubicBezTo>
                  <a:cubicBezTo>
                    <a:pt x="98" y="83"/>
                    <a:pt x="98" y="83"/>
                    <a:pt x="98" y="83"/>
                  </a:cubicBezTo>
                  <a:cubicBezTo>
                    <a:pt x="98" y="102"/>
                    <a:pt x="98" y="102"/>
                    <a:pt x="98" y="102"/>
                  </a:cubicBezTo>
                  <a:cubicBezTo>
                    <a:pt x="98" y="102"/>
                    <a:pt x="98" y="102"/>
                    <a:pt x="98" y="102"/>
                  </a:cubicBezTo>
                  <a:cubicBezTo>
                    <a:pt x="98" y="108"/>
                    <a:pt x="103" y="112"/>
                    <a:pt x="109" y="112"/>
                  </a:cubicBezTo>
                  <a:cubicBezTo>
                    <a:pt x="110" y="112"/>
                    <a:pt x="112" y="112"/>
                    <a:pt x="113" y="111"/>
                  </a:cubicBezTo>
                  <a:cubicBezTo>
                    <a:pt x="113" y="111"/>
                    <a:pt x="113" y="111"/>
                    <a:pt x="113" y="111"/>
                  </a:cubicBezTo>
                  <a:cubicBezTo>
                    <a:pt x="131" y="99"/>
                    <a:pt x="131" y="99"/>
                    <a:pt x="131" y="99"/>
                  </a:cubicBezTo>
                  <a:lnTo>
                    <a:pt x="141" y="93"/>
                  </a:lnTo>
                  <a:close/>
                  <a:moveTo>
                    <a:pt x="60" y="48"/>
                  </a:moveTo>
                  <a:cubicBezTo>
                    <a:pt x="73" y="48"/>
                    <a:pt x="84" y="37"/>
                    <a:pt x="84" y="24"/>
                  </a:cubicBezTo>
                  <a:cubicBezTo>
                    <a:pt x="84" y="11"/>
                    <a:pt x="73" y="0"/>
                    <a:pt x="60" y="0"/>
                  </a:cubicBezTo>
                  <a:cubicBezTo>
                    <a:pt x="47" y="0"/>
                    <a:pt x="36" y="11"/>
                    <a:pt x="36" y="24"/>
                  </a:cubicBezTo>
                  <a:cubicBezTo>
                    <a:pt x="36" y="37"/>
                    <a:pt x="47" y="48"/>
                    <a:pt x="60" y="48"/>
                  </a:cubicBezTo>
                  <a:close/>
                </a:path>
              </a:pathLst>
            </a:custGeom>
            <a:solidFill>
              <a:schemeClr val="bg1"/>
            </a:solidFill>
            <a:ln>
              <a:noFill/>
            </a:ln>
          </p:spPr>
          <p:txBody>
            <a:bodyPr vert="horz" wrap="square" lIns="91440" tIns="45720" rIns="91440" bIns="45720" numCol="1" anchor="t" anchorCtr="0" compatLnSpc="1"/>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29323F"/>
                </a:solidFill>
                <a:effectLst/>
                <a:uLnTx/>
                <a:uFillTx/>
                <a:latin typeface="Calibri Light" panose="020F0302020204030204"/>
                <a:ea typeface="思源黑体 CN Medium"/>
                <a:cs typeface="+mn-cs"/>
              </a:endParaRPr>
            </a:p>
          </p:txBody>
        </p:sp>
      </p:grpSp>
      <p:sp>
        <p:nvSpPr>
          <p:cNvPr id="6" name="文本框 5"/>
          <p:cNvSpPr txBox="1"/>
          <p:nvPr/>
        </p:nvSpPr>
        <p:spPr>
          <a:xfrm>
            <a:off x="549910" y="1773555"/>
            <a:ext cx="7000240" cy="1863090"/>
          </a:xfrm>
          <a:prstGeom prst="rect">
            <a:avLst/>
          </a:prstGeom>
          <a:noFill/>
        </p:spPr>
        <p:txBody>
          <a:bodyPr wrap="square" rtlCol="0">
            <a:noAutofit/>
          </a:bodyPr>
          <a:p>
            <a:r>
              <a:rPr lang="zh-CN" altLang="en-US" sz="6000">
                <a:latin typeface="华文楷体" panose="02010600040101010101" charset="-122"/>
                <a:ea typeface="华文楷体" panose="02010600040101010101" charset="-122"/>
                <a:cs typeface="华文楷体" panose="02010600040101010101" charset="-122"/>
              </a:rPr>
              <a:t>在线考研模拟系统</a:t>
            </a:r>
            <a:endParaRPr lang="zh-CN" altLang="en-US" sz="6000">
              <a:latin typeface="华文楷体" panose="02010600040101010101" charset="-122"/>
              <a:ea typeface="华文楷体" panose="02010600040101010101" charset="-122"/>
              <a:cs typeface="华文楷体" panose="02010600040101010101" charset="-122"/>
            </a:endParaRPr>
          </a:p>
          <a:p>
            <a:r>
              <a:rPr lang="en-US" altLang="zh-CN" sz="6000">
                <a:latin typeface="华文楷体" panose="02010600040101010101" charset="-122"/>
                <a:ea typeface="华文楷体" panose="02010600040101010101" charset="-122"/>
                <a:cs typeface="华文楷体" panose="02010600040101010101" charset="-122"/>
              </a:rPr>
              <a:t>- - </a:t>
            </a:r>
            <a:r>
              <a:rPr lang="zh-CN" altLang="en-US" sz="6000" dirty="0">
                <a:latin typeface="华文楷体" panose="02010600040101010101" charset="-122"/>
                <a:ea typeface="华文楷体" panose="02010600040101010101" charset="-122"/>
                <a:cs typeface="华文楷体" panose="02010600040101010101" charset="-122"/>
                <a:sym typeface="+mn-ea"/>
              </a:rPr>
              <a:t>顶峰</a:t>
            </a:r>
            <a:r>
              <a:rPr lang="zh-CN" altLang="en-US" sz="6000" dirty="0">
                <a:solidFill>
                  <a:schemeClr val="dk1">
                    <a:lumMod val="85000"/>
                    <a:lumOff val="15000"/>
                  </a:schemeClr>
                </a:solidFill>
                <a:latin typeface="华文楷体" panose="02010600040101010101" charset="-122"/>
                <a:ea typeface="华文楷体" panose="02010600040101010101" charset="-122"/>
                <a:cs typeface="华文楷体" panose="02010600040101010101" charset="-122"/>
                <a:sym typeface="+mn-ea"/>
              </a:rPr>
              <a:t>考研云</a:t>
            </a:r>
            <a:endParaRPr lang="zh-CN" altLang="en-US" sz="6000" dirty="0">
              <a:solidFill>
                <a:schemeClr val="dk1">
                  <a:lumMod val="85000"/>
                  <a:lumOff val="15000"/>
                </a:schemeClr>
              </a:solidFill>
              <a:latin typeface="华文楷体" panose="02010600040101010101" charset="-122"/>
              <a:ea typeface="华文楷体" panose="02010600040101010101" charset="-122"/>
              <a:cs typeface="华文楷体" panose="02010600040101010101" charset="-122"/>
              <a:sym typeface="+mn-ea"/>
            </a:endParaRPr>
          </a:p>
        </p:txBody>
      </p:sp>
    </p:spTree>
    <p:custDataLst>
      <p:tags r:id="rId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bject 901"/>
          <p:cNvSpPr txBox="1"/>
          <p:nvPr>
            <p:custDataLst>
              <p:tags r:id="rId1"/>
            </p:custDataLst>
          </p:nvPr>
        </p:nvSpPr>
        <p:spPr>
          <a:xfrm>
            <a:off x="767958" y="703914"/>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外观模式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代价分析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6" name="Object 902"/>
          <p:cNvSpPr txBox="1"/>
          <p:nvPr>
            <p:custDataLst>
              <p:tags r:id="rId2"/>
            </p:custDataLst>
          </p:nvPr>
        </p:nvSpPr>
        <p:spPr>
          <a:xfrm>
            <a:off x="767958" y="1466778"/>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Facade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pic>
        <p:nvPicPr>
          <p:cNvPr id="7" name="图片 6"/>
          <p:cNvPicPr>
            <a:picLocks noChangeAspect="1"/>
          </p:cNvPicPr>
          <p:nvPr>
            <p:custDataLst>
              <p:tags r:id="rId3"/>
            </p:custDataLst>
          </p:nvPr>
        </p:nvPicPr>
        <p:blipFill>
          <a:blip r:embed="rId4"/>
          <a:stretch>
            <a:fillRect/>
          </a:stretch>
        </p:blipFill>
        <p:spPr>
          <a:xfrm>
            <a:off x="9486265" y="330200"/>
            <a:ext cx="2079625" cy="1485900"/>
          </a:xfrm>
          <a:prstGeom prst="rect">
            <a:avLst/>
          </a:prstGeom>
        </p:spPr>
      </p:pic>
      <p:sp>
        <p:nvSpPr>
          <p:cNvPr id="8" name="文本框 7"/>
          <p:cNvSpPr txBox="1"/>
          <p:nvPr/>
        </p:nvSpPr>
        <p:spPr>
          <a:xfrm>
            <a:off x="7578725" y="2513330"/>
            <a:ext cx="3573145" cy="2676525"/>
          </a:xfrm>
          <a:prstGeom prst="rect">
            <a:avLst/>
          </a:prstGeom>
          <a:noFill/>
        </p:spPr>
        <p:txBody>
          <a:bodyPr wrap="square" rtlCol="0" anchor="t">
            <a:sp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简化接口</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降低耦合度</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提高可用性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易于维护和扩展</a:t>
            </a:r>
            <a:endParaRPr lang="zh-CN" altLang="en-US" sz="2400">
              <a:latin typeface="汉仪楷体KW" panose="00020600040101010101" charset="-122"/>
              <a:ea typeface="汉仪楷体KW" panose="00020600040101010101" charset="-122"/>
              <a:cs typeface="汉仪楷体KW" panose="00020600040101010101" charset="-122"/>
            </a:endParaRPr>
          </a:p>
        </p:txBody>
      </p:sp>
      <p:pic>
        <p:nvPicPr>
          <p:cNvPr id="9" name="图片 8" descr="/Users/jiaoao/Library/Containers/com.kingsoft.wpsoffice.mac/Data/tmp/photoeditapp/20240101215601/temp.pngtemp"/>
          <p:cNvPicPr>
            <a:picLocks noChangeAspect="1"/>
          </p:cNvPicPr>
          <p:nvPr>
            <p:custDataLst>
              <p:tags r:id="rId5"/>
            </p:custDataLst>
          </p:nvPr>
        </p:nvPicPr>
        <p:blipFill>
          <a:blip r:embed="rId6"/>
          <a:srcRect b="7426"/>
          <a:stretch>
            <a:fillRect/>
          </a:stretch>
        </p:blipFill>
        <p:spPr>
          <a:xfrm>
            <a:off x="3720783" y="1869440"/>
            <a:ext cx="4168140" cy="4502150"/>
          </a:xfrm>
          <a:prstGeom prst="rect">
            <a:avLst/>
          </a:prstGeom>
        </p:spPr>
      </p:pic>
      <p:sp>
        <p:nvSpPr>
          <p:cNvPr id="10" name="文本框 9"/>
          <p:cNvSpPr txBox="1"/>
          <p:nvPr/>
        </p:nvSpPr>
        <p:spPr>
          <a:xfrm>
            <a:off x="349250" y="2513330"/>
            <a:ext cx="3573145" cy="3539490"/>
          </a:xfrm>
          <a:prstGeom prst="rect">
            <a:avLst/>
          </a:prstGeom>
          <a:noFill/>
        </p:spPr>
        <p:txBody>
          <a:bodyPr wrap="square" rtlCol="0" anchor="t">
            <a:no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不符合</a:t>
            </a:r>
            <a:r>
              <a:rPr lang="zh-CN" altLang="en-US" sz="2400">
                <a:latin typeface="汉仪楷体KW" panose="00020600040101010101" charset="-122"/>
                <a:ea typeface="汉仪楷体KW" panose="00020600040101010101" charset="-122"/>
                <a:cs typeface="汉仪楷体KW" panose="00020600040101010101" charset="-122"/>
              </a:rPr>
              <a:t>开放封闭原则</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隐藏系统复杂性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过度使用可能导致系统变得难以理解</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性能</a:t>
            </a:r>
            <a:r>
              <a:rPr lang="zh-CN" altLang="en-US" sz="2400">
                <a:latin typeface="汉仪楷体KW" panose="00020600040101010101" charset="-122"/>
                <a:ea typeface="汉仪楷体KW" panose="00020600040101010101" charset="-122"/>
                <a:cs typeface="汉仪楷体KW" panose="00020600040101010101" charset="-122"/>
              </a:rPr>
              <a:t>开销</a:t>
            </a:r>
            <a:endParaRPr lang="zh-CN" altLang="en-US" sz="2400">
              <a:latin typeface="汉仪楷体KW" panose="00020600040101010101" charset="-122"/>
              <a:ea typeface="汉仪楷体KW" panose="00020600040101010101" charset="-122"/>
              <a:cs typeface="汉仪楷体KW" panose="00020600040101010101" charset="-122"/>
            </a:endParaRPr>
          </a:p>
        </p:txBody>
      </p:sp>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3_画板 1"/>
          <p:cNvPicPr>
            <a:picLocks noChangeAspect="1"/>
          </p:cNvPicPr>
          <p:nvPr>
            <p:custDataLst>
              <p:tags r:id="rId1"/>
            </p:custDataLst>
          </p:nvPr>
        </p:nvPicPr>
        <p:blipFill>
          <a:blip r:embed="rId2"/>
          <a:stretch>
            <a:fillRect/>
          </a:stretch>
        </p:blipFill>
        <p:spPr>
          <a:xfrm>
            <a:off x="0" y="0"/>
            <a:ext cx="12192000" cy="6857365"/>
          </a:xfrm>
          <a:prstGeom prst="rect">
            <a:avLst/>
          </a:prstGeom>
        </p:spPr>
      </p:pic>
      <p:pic>
        <p:nvPicPr>
          <p:cNvPr id="8" name="图片 7" descr="0000000000000000000000000000_画板 1"/>
          <p:cNvPicPr/>
          <p:nvPr>
            <p:custDataLst>
              <p:tags r:id="rId3"/>
            </p:custDataLst>
          </p:nvPr>
        </p:nvPicPr>
        <p:blipFill>
          <a:blip r:embed="rId4"/>
          <a:srcRect l="86328" t="62648" r="-68"/>
          <a:stretch>
            <a:fillRect/>
          </a:stretch>
        </p:blipFill>
        <p:spPr>
          <a:xfrm>
            <a:off x="10515247" y="4288870"/>
            <a:ext cx="1676753" cy="2569130"/>
          </a:xfrm>
          <a:prstGeom prst="rect">
            <a:avLst/>
          </a:prstGeom>
        </p:spPr>
      </p:pic>
      <p:sp>
        <p:nvSpPr>
          <p:cNvPr id="4" name="Object 901"/>
          <p:cNvSpPr txBox="1"/>
          <p:nvPr>
            <p:custDataLst>
              <p:tags r:id="rId5"/>
            </p:custDataLst>
          </p:nvPr>
        </p:nvSpPr>
        <p:spPr>
          <a:xfrm>
            <a:off x="767958" y="703914"/>
            <a:ext cx="10560083" cy="739081"/>
          </a:xfrm>
          <a:prstGeom prst="rect">
            <a:avLst/>
          </a:prstGeom>
        </p:spPr>
        <p:txBody>
          <a:bodyPr vert="horz" lIns="63500" tIns="25400" rIns="63500" bIns="25400" rtlCol="0" anchor="b" anchorCtr="0"/>
          <a:lstStyle/>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组合模式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类图分析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6"/>
            </p:custDataLst>
          </p:nvPr>
        </p:nvSpPr>
        <p:spPr>
          <a:xfrm>
            <a:off x="767958" y="1466778"/>
            <a:ext cx="10560083" cy="378769"/>
          </a:xfrm>
          <a:prstGeom prst="rect">
            <a:avLst/>
          </a:prstGeom>
        </p:spPr>
        <p:txBody>
          <a:bodyPr vert="horz" lIns="63500" tIns="25400" rIns="63500" bIns="25400" rtlCol="0" anchor="t" anchorCtr="0">
            <a:normAutofit/>
          </a:bodyPr>
          <a:lstStyle/>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Composite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
        <p:nvSpPr>
          <p:cNvPr id="6" name="文本框 5"/>
          <p:cNvSpPr txBox="1"/>
          <p:nvPr/>
        </p:nvSpPr>
        <p:spPr>
          <a:xfrm>
            <a:off x="6096000" y="2112010"/>
            <a:ext cx="5450840" cy="3476625"/>
          </a:xfrm>
          <a:prstGeom prst="rect">
            <a:avLst/>
          </a:prstGeom>
          <a:noFill/>
        </p:spPr>
        <p:txBody>
          <a:bodyPr wrap="square" rtlCol="0">
            <a:spAutoFit/>
          </a:bodyPr>
          <a:p>
            <a:r>
              <a:rPr lang="zh-CN" altLang="en-US" sz="2000">
                <a:latin typeface="汉仪楷体KW" panose="00020600040101010101" charset="-122"/>
                <a:ea typeface="汉仪楷体KW" panose="00020600040101010101" charset="-122"/>
                <a:cs typeface="汉仪楷体KW" panose="00020600040101010101" charset="-122"/>
              </a:rPr>
              <a:t>组合模式（Composite Pattern），也被称为部分-整体模式，是一种结构型设计模式，用于将一组相似的对象视为一个单一的对象。该模式基于树形结构来组织对象，以表示对象的部分及整体层次关系。</a:t>
            </a:r>
            <a:endParaRPr lang="zh-CN" altLang="en-US" sz="2000">
              <a:latin typeface="汉仪楷体KW" panose="00020600040101010101" charset="-122"/>
              <a:ea typeface="汉仪楷体KW" panose="00020600040101010101" charset="-122"/>
              <a:cs typeface="汉仪楷体KW" panose="00020600040101010101" charset="-122"/>
            </a:endParaRPr>
          </a:p>
          <a:p>
            <a:endParaRPr lang="zh-CN" altLang="en-US" sz="2000">
              <a:latin typeface="汉仪楷体KW" panose="00020600040101010101" charset="-122"/>
              <a:ea typeface="汉仪楷体KW" panose="00020600040101010101" charset="-122"/>
              <a:cs typeface="汉仪楷体KW" panose="00020600040101010101" charset="-122"/>
            </a:endParaRPr>
          </a:p>
          <a:p>
            <a:r>
              <a:rPr lang="zh-CN" altLang="en-US" sz="2000">
                <a:latin typeface="汉仪楷体KW" panose="00020600040101010101" charset="-122"/>
                <a:ea typeface="汉仪楷体KW" panose="00020600040101010101" charset="-122"/>
                <a:cs typeface="汉仪楷体KW" panose="00020600040101010101" charset="-122"/>
              </a:rPr>
              <a:t>在顶峰考研云的系统中，在 CompositeTest 类里，我们采用了组合模式来模拟文件与文件夹的关系，通过设计 MenuOption 和 Menu 两种类，这两者都继承自 Component 类，来分别表示菜单中的单个选项和二级菜单。</a:t>
            </a:r>
            <a:endParaRPr lang="zh-CN" altLang="en-US" sz="2000">
              <a:latin typeface="汉仪楷体KW" panose="00020600040101010101" charset="-122"/>
              <a:ea typeface="汉仪楷体KW" panose="00020600040101010101" charset="-122"/>
              <a:cs typeface="汉仪楷体KW" panose="00020600040101010101" charset="-122"/>
            </a:endParaRPr>
          </a:p>
        </p:txBody>
      </p:sp>
      <p:pic>
        <p:nvPicPr>
          <p:cNvPr id="9" name="图片 8"/>
          <p:cNvPicPr>
            <a:picLocks noChangeAspect="1"/>
          </p:cNvPicPr>
          <p:nvPr>
            <p:custDataLst>
              <p:tags r:id="rId7"/>
            </p:custDataLst>
          </p:nvPr>
        </p:nvPicPr>
        <p:blipFill>
          <a:blip r:embed="rId8"/>
          <a:stretch>
            <a:fillRect/>
          </a:stretch>
        </p:blipFill>
        <p:spPr>
          <a:xfrm>
            <a:off x="9511030" y="188595"/>
            <a:ext cx="2319020" cy="1656715"/>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541020" y="1855470"/>
            <a:ext cx="5431790" cy="4457700"/>
          </a:xfrm>
          <a:prstGeom prst="rect">
            <a:avLst/>
          </a:prstGeom>
        </p:spPr>
      </p:pic>
    </p:spTree>
    <p:custDataLst>
      <p:tags r:id="rId1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901"/>
          <p:cNvSpPr txBox="1"/>
          <p:nvPr>
            <p:custDataLst>
              <p:tags r:id="rId1"/>
            </p:custDataLst>
          </p:nvPr>
        </p:nvSpPr>
        <p:spPr>
          <a:xfrm>
            <a:off x="767958" y="703914"/>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组合模式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代价分析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2"/>
            </p:custDataLst>
          </p:nvPr>
        </p:nvSpPr>
        <p:spPr>
          <a:xfrm>
            <a:off x="767958" y="1466778"/>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Composite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pic>
        <p:nvPicPr>
          <p:cNvPr id="9" name="图片 8"/>
          <p:cNvPicPr>
            <a:picLocks noChangeAspect="1"/>
          </p:cNvPicPr>
          <p:nvPr>
            <p:custDataLst>
              <p:tags r:id="rId3"/>
            </p:custDataLst>
          </p:nvPr>
        </p:nvPicPr>
        <p:blipFill>
          <a:blip r:embed="rId4"/>
          <a:stretch>
            <a:fillRect/>
          </a:stretch>
        </p:blipFill>
        <p:spPr>
          <a:xfrm>
            <a:off x="9511030" y="188595"/>
            <a:ext cx="2319020" cy="1656715"/>
          </a:xfrm>
          <a:prstGeom prst="rect">
            <a:avLst/>
          </a:prstGeom>
        </p:spPr>
      </p:pic>
      <p:pic>
        <p:nvPicPr>
          <p:cNvPr id="2" name="图片 1" descr="/Users/jiaoao/Library/Containers/com.kingsoft.wpsoffice.mac/Data/tmp/photoeditapp/20240101215601/temp.pngtemp"/>
          <p:cNvPicPr>
            <a:picLocks noChangeAspect="1"/>
          </p:cNvPicPr>
          <p:nvPr>
            <p:custDataLst>
              <p:tags r:id="rId5"/>
            </p:custDataLst>
          </p:nvPr>
        </p:nvPicPr>
        <p:blipFill>
          <a:blip r:embed="rId6"/>
          <a:srcRect b="7426"/>
          <a:stretch>
            <a:fillRect/>
          </a:stretch>
        </p:blipFill>
        <p:spPr>
          <a:xfrm>
            <a:off x="3720783" y="1869440"/>
            <a:ext cx="4168140" cy="4502150"/>
          </a:xfrm>
          <a:prstGeom prst="rect">
            <a:avLst/>
          </a:prstGeom>
        </p:spPr>
      </p:pic>
      <p:sp>
        <p:nvSpPr>
          <p:cNvPr id="10" name="文本框 9"/>
          <p:cNvSpPr txBox="1"/>
          <p:nvPr>
            <p:custDataLst>
              <p:tags r:id="rId7"/>
            </p:custDataLst>
          </p:nvPr>
        </p:nvSpPr>
        <p:spPr>
          <a:xfrm>
            <a:off x="349250" y="2661920"/>
            <a:ext cx="3573145" cy="3539490"/>
          </a:xfrm>
          <a:prstGeom prst="rect">
            <a:avLst/>
          </a:prstGeom>
          <a:noFill/>
        </p:spPr>
        <p:txBody>
          <a:bodyPr wrap="square" rtlCol="0" anchor="t">
            <a:no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设计的复杂性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难以限制组件</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性能</a:t>
            </a:r>
            <a:r>
              <a:rPr lang="zh-CN" altLang="en-US" sz="2400">
                <a:latin typeface="汉仪楷体KW" panose="00020600040101010101" charset="-122"/>
                <a:ea typeface="汉仪楷体KW" panose="00020600040101010101" charset="-122"/>
                <a:cs typeface="汉仪楷体KW" panose="00020600040101010101" charset="-122"/>
              </a:rPr>
              <a:t>开销</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过度一般化</a:t>
            </a:r>
            <a:endParaRPr lang="zh-CN" altLang="en-US" sz="2400">
              <a:latin typeface="汉仪楷体KW" panose="00020600040101010101" charset="-122"/>
              <a:ea typeface="汉仪楷体KW" panose="00020600040101010101" charset="-122"/>
              <a:cs typeface="汉仪楷体KW" panose="00020600040101010101" charset="-122"/>
            </a:endParaRPr>
          </a:p>
        </p:txBody>
      </p:sp>
      <p:sp>
        <p:nvSpPr>
          <p:cNvPr id="8" name="文本框 7"/>
          <p:cNvSpPr txBox="1"/>
          <p:nvPr>
            <p:custDataLst>
              <p:tags r:id="rId8"/>
            </p:custDataLst>
          </p:nvPr>
        </p:nvSpPr>
        <p:spPr>
          <a:xfrm>
            <a:off x="7578725" y="2513330"/>
            <a:ext cx="3573145" cy="2676525"/>
          </a:xfrm>
          <a:prstGeom prst="rect">
            <a:avLst/>
          </a:prstGeom>
          <a:noFill/>
        </p:spPr>
        <p:txBody>
          <a:bodyPr wrap="square" rtlCol="0" anchor="t">
            <a:sp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统一的对象处理</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清晰的层次结构</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增强的灵活性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简化的设计</a:t>
            </a:r>
            <a:endParaRPr lang="zh-CN" altLang="en-US" sz="2400">
              <a:latin typeface="汉仪楷体KW" panose="00020600040101010101" charset="-122"/>
              <a:ea typeface="汉仪楷体KW" panose="00020600040101010101" charset="-122"/>
              <a:cs typeface="汉仪楷体KW" panose="00020600040101010101" charset="-122"/>
            </a:endParaRPr>
          </a:p>
        </p:txBody>
      </p:sp>
    </p:spTree>
    <p:custDataLst>
      <p:tags r:id="rId9"/>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rcRect b="8430"/>
          <a:stretch>
            <a:fillRect/>
          </a:stretch>
        </p:blipFill>
        <p:spPr>
          <a:xfrm>
            <a:off x="2302510" y="1370965"/>
            <a:ext cx="7586980" cy="5487035"/>
          </a:xfrm>
          <a:prstGeom prst="rect">
            <a:avLst/>
          </a:prstGeom>
        </p:spPr>
      </p:pic>
      <p:sp>
        <p:nvSpPr>
          <p:cNvPr id="4" name="Object 901"/>
          <p:cNvSpPr txBox="1"/>
          <p:nvPr>
            <p:custDataLst>
              <p:tags r:id="rId3"/>
            </p:custDataLst>
          </p:nvPr>
        </p:nvSpPr>
        <p:spPr>
          <a:xfrm>
            <a:off x="578728" y="515319"/>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行为型</a:t>
            </a:r>
            <a:r>
              <a:rPr lang="zh-CN" altLang="en-US" sz="4400" b="1" i="0" spc="320" dirty="0">
                <a:solidFill>
                  <a:schemeClr val="dk1"/>
                </a:solidFill>
                <a:uFillTx/>
                <a:latin typeface="Times New Roman" panose="02020503050405090304" charset="0"/>
                <a:ea typeface="汉仪楷体简" panose="02010600000101010101" charset="-122"/>
              </a:rPr>
              <a:t>模式</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4"/>
            </p:custDataLst>
          </p:nvPr>
        </p:nvSpPr>
        <p:spPr>
          <a:xfrm>
            <a:off x="578728" y="1278183"/>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Behavioral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3_画板 1"/>
          <p:cNvPicPr>
            <a:picLocks noChangeAspect="1"/>
          </p:cNvPicPr>
          <p:nvPr>
            <p:custDataLst>
              <p:tags r:id="rId1"/>
            </p:custDataLst>
          </p:nvPr>
        </p:nvPicPr>
        <p:blipFill>
          <a:blip r:embed="rId2"/>
          <a:stretch>
            <a:fillRect/>
          </a:stretch>
        </p:blipFill>
        <p:spPr>
          <a:xfrm>
            <a:off x="0" y="0"/>
            <a:ext cx="12192000" cy="6857365"/>
          </a:xfrm>
          <a:prstGeom prst="rect">
            <a:avLst/>
          </a:prstGeom>
        </p:spPr>
      </p:pic>
      <p:pic>
        <p:nvPicPr>
          <p:cNvPr id="8" name="图片 7" descr="0000000000000000000000000000_画板 1"/>
          <p:cNvPicPr/>
          <p:nvPr>
            <p:custDataLst>
              <p:tags r:id="rId3"/>
            </p:custDataLst>
          </p:nvPr>
        </p:nvPicPr>
        <p:blipFill>
          <a:blip r:embed="rId4"/>
          <a:srcRect l="86328" t="62648" r="-68"/>
          <a:stretch>
            <a:fillRect/>
          </a:stretch>
        </p:blipFill>
        <p:spPr>
          <a:xfrm>
            <a:off x="10515247" y="4288870"/>
            <a:ext cx="1676753" cy="2569130"/>
          </a:xfrm>
          <a:prstGeom prst="rect">
            <a:avLst/>
          </a:prstGeom>
        </p:spPr>
      </p:pic>
      <p:sp>
        <p:nvSpPr>
          <p:cNvPr id="4" name="Object 901"/>
          <p:cNvSpPr txBox="1"/>
          <p:nvPr>
            <p:custDataLst>
              <p:tags r:id="rId5"/>
            </p:custDataLst>
          </p:nvPr>
        </p:nvSpPr>
        <p:spPr>
          <a:xfrm>
            <a:off x="767958" y="703914"/>
            <a:ext cx="10560083" cy="739081"/>
          </a:xfrm>
          <a:prstGeom prst="rect">
            <a:avLst/>
          </a:prstGeom>
        </p:spPr>
        <p:txBody>
          <a:bodyPr vert="horz" lIns="63500" tIns="25400" rIns="63500" bIns="25400" rtlCol="0" anchor="b" anchorCtr="0"/>
          <a:lstStyle/>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命令模式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类图分析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6"/>
            </p:custDataLst>
          </p:nvPr>
        </p:nvSpPr>
        <p:spPr>
          <a:xfrm>
            <a:off x="767958" y="1466778"/>
            <a:ext cx="10560083" cy="378769"/>
          </a:xfrm>
          <a:prstGeom prst="rect">
            <a:avLst/>
          </a:prstGeom>
        </p:spPr>
        <p:txBody>
          <a:bodyPr vert="horz" lIns="63500" tIns="25400" rIns="63500" bIns="25400" rtlCol="0" anchor="t" anchorCtr="0">
            <a:normAutofit/>
          </a:bodyPr>
          <a:lstStyle/>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Command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
        <p:nvSpPr>
          <p:cNvPr id="6" name="文本框 5"/>
          <p:cNvSpPr txBox="1"/>
          <p:nvPr/>
        </p:nvSpPr>
        <p:spPr>
          <a:xfrm>
            <a:off x="6096000" y="1869440"/>
            <a:ext cx="5450840" cy="4707890"/>
          </a:xfrm>
          <a:prstGeom prst="rect">
            <a:avLst/>
          </a:prstGeom>
          <a:noFill/>
        </p:spPr>
        <p:txBody>
          <a:bodyPr wrap="square" rtlCol="0">
            <a:spAutoFit/>
          </a:bodyPr>
          <a:p>
            <a:r>
              <a:rPr lang="zh-CN" altLang="en-US" sz="2000">
                <a:latin typeface="汉仪楷体KW" panose="00020600040101010101" charset="-122"/>
                <a:ea typeface="汉仪楷体KW" panose="00020600040101010101" charset="-122"/>
                <a:cs typeface="汉仪楷体KW" panose="00020600040101010101" charset="-122"/>
              </a:rPr>
              <a:t>命令模式(Command Pattern)是一种行为型设计模式，它允许将请求封装成一个独立的对象，并将请求的发送者和接收者解耦，使得请求可以被保存、传递、记录、撤销或重做，从而提供更大的灵活性和可扩展性。</a:t>
            </a:r>
            <a:endParaRPr lang="zh-CN" altLang="en-US" sz="2000">
              <a:latin typeface="汉仪楷体KW" panose="00020600040101010101" charset="-122"/>
              <a:ea typeface="汉仪楷体KW" panose="00020600040101010101" charset="-122"/>
              <a:cs typeface="汉仪楷体KW" panose="00020600040101010101" charset="-122"/>
            </a:endParaRPr>
          </a:p>
          <a:p>
            <a:endParaRPr lang="zh-CN" altLang="en-US" sz="2000">
              <a:latin typeface="汉仪楷体KW" panose="00020600040101010101" charset="-122"/>
              <a:ea typeface="汉仪楷体KW" panose="00020600040101010101" charset="-122"/>
              <a:cs typeface="汉仪楷体KW" panose="00020600040101010101" charset="-122"/>
            </a:endParaRPr>
          </a:p>
          <a:p>
            <a:r>
              <a:rPr lang="zh-CN" altLang="en-US" sz="2000">
                <a:latin typeface="汉仪楷体KW" panose="00020600040101010101" charset="-122"/>
                <a:ea typeface="汉仪楷体KW" panose="00020600040101010101" charset="-122"/>
                <a:cs typeface="汉仪楷体KW" panose="00020600040101010101" charset="-122"/>
              </a:rPr>
              <a:t>在顶峰考研云中，注册用户可以进行教辅资料的采购，在顶峰资料采购中心中，用户可以在商城购买书籍用于复习和刷题，用户在购买书籍后可以顺便购买一些学习辅助材料进行学习刷题的辅助。</a:t>
            </a:r>
            <a:endParaRPr lang="zh-CN" altLang="en-US" sz="2000">
              <a:latin typeface="汉仪楷体KW" panose="00020600040101010101" charset="-122"/>
              <a:ea typeface="汉仪楷体KW" panose="00020600040101010101" charset="-122"/>
              <a:cs typeface="汉仪楷体KW" panose="00020600040101010101" charset="-122"/>
            </a:endParaRPr>
          </a:p>
          <a:p>
            <a:r>
              <a:rPr lang="zh-CN" altLang="en-US" sz="2000">
                <a:latin typeface="汉仪楷体KW" panose="00020600040101010101" charset="-122"/>
                <a:ea typeface="汉仪楷体KW" panose="00020600040101010101" charset="-122"/>
                <a:cs typeface="汉仪楷体KW" panose="00020600040101010101" charset="-122"/>
              </a:rPr>
              <a:t>用户可以对自己的点单进行</a:t>
            </a:r>
            <a:r>
              <a:rPr lang="zh-CN" altLang="en-US" sz="2000" b="1">
                <a:latin typeface="汉仪楷体KW" panose="00020600040101010101" charset="-122"/>
                <a:ea typeface="汉仪楷体KW" panose="00020600040101010101" charset="-122"/>
                <a:cs typeface="汉仪楷体KW" panose="00020600040101010101" charset="-122"/>
              </a:rPr>
              <a:t>撤销</a:t>
            </a:r>
            <a:r>
              <a:rPr lang="zh-CN" altLang="en-US" sz="2000">
                <a:latin typeface="汉仪楷体KW" panose="00020600040101010101" charset="-122"/>
                <a:ea typeface="汉仪楷体KW" panose="00020600040101010101" charset="-122"/>
                <a:cs typeface="汉仪楷体KW" panose="00020600040101010101" charset="-122"/>
              </a:rPr>
              <a:t>操作，所以为了能够方便对于同一条命令的多次调用以及对于调用命令的撤销，我们选择使用命令模式进行该功能的</a:t>
            </a:r>
            <a:r>
              <a:rPr lang="zh-CN" altLang="en-US" sz="2000">
                <a:latin typeface="汉仪楷体KW" panose="00020600040101010101" charset="-122"/>
                <a:ea typeface="汉仪楷体KW" panose="00020600040101010101" charset="-122"/>
                <a:cs typeface="汉仪楷体KW" panose="00020600040101010101" charset="-122"/>
              </a:rPr>
              <a:t>实现。</a:t>
            </a:r>
            <a:endParaRPr lang="zh-CN" altLang="en-US" sz="2000">
              <a:latin typeface="汉仪楷体KW" panose="00020600040101010101" charset="-122"/>
              <a:ea typeface="汉仪楷体KW" panose="00020600040101010101" charset="-122"/>
              <a:cs typeface="汉仪楷体KW" panose="00020600040101010101" charset="-122"/>
            </a:endParaRPr>
          </a:p>
        </p:txBody>
      </p:sp>
      <p:pic>
        <p:nvPicPr>
          <p:cNvPr id="11" name="图片 10"/>
          <p:cNvPicPr>
            <a:picLocks noChangeAspect="1"/>
          </p:cNvPicPr>
          <p:nvPr>
            <p:custDataLst>
              <p:tags r:id="rId7"/>
            </p:custDataLst>
          </p:nvPr>
        </p:nvPicPr>
        <p:blipFill>
          <a:blip r:embed="rId8"/>
          <a:stretch>
            <a:fillRect/>
          </a:stretch>
        </p:blipFill>
        <p:spPr>
          <a:xfrm>
            <a:off x="541020" y="1855470"/>
            <a:ext cx="5431790" cy="4457700"/>
          </a:xfrm>
          <a:prstGeom prst="rect">
            <a:avLst/>
          </a:prstGeom>
        </p:spPr>
      </p:pic>
      <p:pic>
        <p:nvPicPr>
          <p:cNvPr id="2" name="图片 1"/>
          <p:cNvPicPr>
            <a:picLocks noChangeAspect="1"/>
          </p:cNvPicPr>
          <p:nvPr>
            <p:custDataLst>
              <p:tags r:id="rId9"/>
            </p:custDataLst>
          </p:nvPr>
        </p:nvPicPr>
        <p:blipFill>
          <a:blip r:embed="rId10"/>
          <a:stretch>
            <a:fillRect/>
          </a:stretch>
        </p:blipFill>
        <p:spPr>
          <a:xfrm>
            <a:off x="9182100" y="412750"/>
            <a:ext cx="2364740" cy="1689100"/>
          </a:xfrm>
          <a:prstGeom prst="rect">
            <a:avLst/>
          </a:prstGeom>
        </p:spPr>
      </p:pic>
    </p:spTree>
    <p:custDataLst>
      <p:tags r:id="rId1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901"/>
          <p:cNvSpPr txBox="1"/>
          <p:nvPr>
            <p:custDataLst>
              <p:tags r:id="rId1"/>
            </p:custDataLst>
          </p:nvPr>
        </p:nvSpPr>
        <p:spPr>
          <a:xfrm>
            <a:off x="767958" y="703914"/>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命令模式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代价分析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2"/>
            </p:custDataLst>
          </p:nvPr>
        </p:nvSpPr>
        <p:spPr>
          <a:xfrm>
            <a:off x="767958" y="1466778"/>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Composite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pic>
        <p:nvPicPr>
          <p:cNvPr id="2" name="图片 1" descr="/Users/jiaoao/Library/Containers/com.kingsoft.wpsoffice.mac/Data/tmp/photoeditapp/20240101215601/temp.pngtemp"/>
          <p:cNvPicPr>
            <a:picLocks noChangeAspect="1"/>
          </p:cNvPicPr>
          <p:nvPr>
            <p:custDataLst>
              <p:tags r:id="rId3"/>
            </p:custDataLst>
          </p:nvPr>
        </p:nvPicPr>
        <p:blipFill>
          <a:blip r:embed="rId4"/>
          <a:srcRect b="7426"/>
          <a:stretch>
            <a:fillRect/>
          </a:stretch>
        </p:blipFill>
        <p:spPr>
          <a:xfrm>
            <a:off x="3720783" y="1869440"/>
            <a:ext cx="4168140" cy="4502150"/>
          </a:xfrm>
          <a:prstGeom prst="rect">
            <a:avLst/>
          </a:prstGeom>
        </p:spPr>
      </p:pic>
      <p:sp>
        <p:nvSpPr>
          <p:cNvPr id="10" name="文本框 9"/>
          <p:cNvSpPr txBox="1"/>
          <p:nvPr>
            <p:custDataLst>
              <p:tags r:id="rId5"/>
            </p:custDataLst>
          </p:nvPr>
        </p:nvSpPr>
        <p:spPr>
          <a:xfrm>
            <a:off x="349250" y="2661920"/>
            <a:ext cx="3573145" cy="3539490"/>
          </a:xfrm>
          <a:prstGeom prst="rect">
            <a:avLst/>
          </a:prstGeom>
          <a:noFill/>
        </p:spPr>
        <p:txBody>
          <a:bodyPr wrap="square" rtlCol="0" anchor="t">
            <a:no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设计的复杂性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难以限制组件</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性能</a:t>
            </a:r>
            <a:r>
              <a:rPr lang="zh-CN" altLang="en-US" sz="2400">
                <a:latin typeface="汉仪楷体KW" panose="00020600040101010101" charset="-122"/>
                <a:ea typeface="汉仪楷体KW" panose="00020600040101010101" charset="-122"/>
                <a:cs typeface="汉仪楷体KW" panose="00020600040101010101" charset="-122"/>
              </a:rPr>
              <a:t>开销</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过度一般化</a:t>
            </a:r>
            <a:endParaRPr lang="zh-CN" altLang="en-US" sz="2400">
              <a:latin typeface="汉仪楷体KW" panose="00020600040101010101" charset="-122"/>
              <a:ea typeface="汉仪楷体KW" panose="00020600040101010101" charset="-122"/>
              <a:cs typeface="汉仪楷体KW" panose="00020600040101010101" charset="-122"/>
            </a:endParaRPr>
          </a:p>
        </p:txBody>
      </p:sp>
      <p:sp>
        <p:nvSpPr>
          <p:cNvPr id="8" name="文本框 7"/>
          <p:cNvSpPr txBox="1"/>
          <p:nvPr>
            <p:custDataLst>
              <p:tags r:id="rId6"/>
            </p:custDataLst>
          </p:nvPr>
        </p:nvSpPr>
        <p:spPr>
          <a:xfrm>
            <a:off x="7578725" y="2513330"/>
            <a:ext cx="3573145" cy="2676525"/>
          </a:xfrm>
          <a:prstGeom prst="rect">
            <a:avLst/>
          </a:prstGeom>
          <a:noFill/>
        </p:spPr>
        <p:txBody>
          <a:bodyPr wrap="square" rtlCol="0" anchor="t">
            <a:spAutoFit/>
          </a:bodyPr>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统一的对象处理</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清晰的层次结构</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增强的灵活性</a:t>
            </a: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endParaRPr lang="zh-CN" altLang="en-US" sz="2400">
              <a:latin typeface="汉仪楷体KW" panose="00020600040101010101" charset="-122"/>
              <a:ea typeface="汉仪楷体KW" panose="00020600040101010101" charset="-122"/>
              <a:cs typeface="汉仪楷体KW" panose="00020600040101010101" charset="-122"/>
            </a:endParaRPr>
          </a:p>
          <a:p>
            <a:pPr marL="342900" indent="-342900">
              <a:buFont typeface="Arial" panose="020B0604020202090204" pitchFamily="34" charset="0"/>
              <a:buChar char="•"/>
            </a:pPr>
            <a:r>
              <a:rPr lang="zh-CN" altLang="en-US" sz="2400">
                <a:latin typeface="汉仪楷体KW" panose="00020600040101010101" charset="-122"/>
                <a:ea typeface="汉仪楷体KW" panose="00020600040101010101" charset="-122"/>
                <a:cs typeface="汉仪楷体KW" panose="00020600040101010101" charset="-122"/>
              </a:rPr>
              <a:t>简化的设计</a:t>
            </a:r>
            <a:endParaRPr lang="zh-CN" altLang="en-US" sz="2400">
              <a:latin typeface="汉仪楷体KW" panose="00020600040101010101" charset="-122"/>
              <a:ea typeface="汉仪楷体KW" panose="00020600040101010101" charset="-122"/>
              <a:cs typeface="汉仪楷体KW" panose="00020600040101010101" charset="-122"/>
            </a:endParaRPr>
          </a:p>
        </p:txBody>
      </p:sp>
      <p:pic>
        <p:nvPicPr>
          <p:cNvPr id="3" name="图片 2"/>
          <p:cNvPicPr>
            <a:picLocks noChangeAspect="1"/>
          </p:cNvPicPr>
          <p:nvPr>
            <p:custDataLst>
              <p:tags r:id="rId7"/>
            </p:custDataLst>
          </p:nvPr>
        </p:nvPicPr>
        <p:blipFill>
          <a:blip r:embed="rId8"/>
          <a:stretch>
            <a:fillRect/>
          </a:stretch>
        </p:blipFill>
        <p:spPr>
          <a:xfrm>
            <a:off x="9182100" y="412750"/>
            <a:ext cx="2364740" cy="1689100"/>
          </a:xfrm>
          <a:prstGeom prst="rect">
            <a:avLst/>
          </a:prstGeom>
        </p:spPr>
      </p:pic>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901"/>
          <p:cNvSpPr txBox="1"/>
          <p:nvPr>
            <p:custDataLst>
              <p:tags r:id="rId1"/>
            </p:custDataLst>
          </p:nvPr>
        </p:nvSpPr>
        <p:spPr>
          <a:xfrm>
            <a:off x="578728" y="515319"/>
            <a:ext cx="10560083" cy="739081"/>
          </a:xfrm>
          <a:prstGeom prst="rect">
            <a:avLst/>
          </a:prstGeom>
        </p:spPr>
        <p:txBody>
          <a:bodyPr vert="horz" lIns="63500" tIns="25400" rIns="63500" bIns="25400" rtlCol="0" anchor="b" anchorCtr="0"/>
          <a:p>
            <a:pPr algn="l" fontAlgn="auto">
              <a:lnSpc>
                <a:spcPct val="100000"/>
              </a:lnSpc>
            </a:pPr>
            <a:r>
              <a:rPr lang="en-US" altLang="zh-CN" sz="4400" b="1" i="0" spc="320" dirty="0">
                <a:solidFill>
                  <a:schemeClr val="dk1"/>
                </a:solidFill>
                <a:uFillTx/>
                <a:latin typeface="Times New Roman" panose="02020503050405090304" charset="0"/>
                <a:ea typeface="汉仪楷体简" panose="02010600000101010101" charset="-122"/>
              </a:rPr>
              <a:t>MVC</a:t>
            </a:r>
            <a:r>
              <a:rPr lang="zh-CN" altLang="en-US" sz="4400" b="1" i="0" spc="320" dirty="0">
                <a:solidFill>
                  <a:schemeClr val="dk1"/>
                </a:solidFill>
                <a:uFillTx/>
                <a:latin typeface="Times New Roman" panose="02020503050405090304" charset="0"/>
                <a:ea typeface="汉仪楷体简" panose="02010600000101010101" charset="-122"/>
              </a:rPr>
              <a:t>模式</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2"/>
            </p:custDataLst>
          </p:nvPr>
        </p:nvSpPr>
        <p:spPr>
          <a:xfrm>
            <a:off x="578728" y="1278183"/>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MVC 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
        <p:nvSpPr>
          <p:cNvPr id="2" name="文本框 1"/>
          <p:cNvSpPr txBox="1"/>
          <p:nvPr/>
        </p:nvSpPr>
        <p:spPr>
          <a:xfrm>
            <a:off x="5260340" y="2437130"/>
            <a:ext cx="5986780" cy="3129280"/>
          </a:xfrm>
          <a:prstGeom prst="rect">
            <a:avLst/>
          </a:prstGeom>
          <a:noFill/>
        </p:spPr>
        <p:txBody>
          <a:bodyPr wrap="square" rtlCol="0" anchor="t">
            <a:noAutofit/>
          </a:bodyPr>
          <a:p>
            <a:r>
              <a:rPr lang="zh-CN" altLang="en-US" sz="2000">
                <a:latin typeface="汉仪楷体KW" panose="00020600040101010101" charset="-122"/>
                <a:ea typeface="汉仪楷体KW" panose="00020600040101010101" charset="-122"/>
                <a:cs typeface="汉仪楷体KW" panose="00020600040101010101" charset="-122"/>
              </a:rPr>
              <a:t>MVC模式（Model-View-Controller Pattern）是一种架构设计模式，用于将应用程序分为三个主要的逻辑组件：模型（Model）、视图（View）和控制器（Controller）。这种分离有助于管理复杂的应用程序，因为可以独立地维护或修改每个部分。</a:t>
            </a:r>
            <a:endParaRPr lang="zh-CN" altLang="en-US" sz="2000">
              <a:latin typeface="汉仪楷体KW" panose="00020600040101010101" charset="-122"/>
              <a:ea typeface="汉仪楷体KW" panose="00020600040101010101" charset="-122"/>
              <a:cs typeface="汉仪楷体KW" panose="00020600040101010101" charset="-122"/>
            </a:endParaRPr>
          </a:p>
          <a:p>
            <a:endParaRPr lang="zh-CN" altLang="en-US" sz="2000">
              <a:latin typeface="汉仪楷体KW" panose="00020600040101010101" charset="-122"/>
              <a:ea typeface="汉仪楷体KW" panose="00020600040101010101" charset="-122"/>
              <a:cs typeface="汉仪楷体KW" panose="00020600040101010101" charset="-122"/>
            </a:endParaRPr>
          </a:p>
          <a:p>
            <a:r>
              <a:rPr lang="zh-CN" altLang="en-US" sz="2000">
                <a:latin typeface="汉仪楷体KW" panose="00020600040101010101" charset="-122"/>
                <a:ea typeface="汉仪楷体KW" panose="00020600040101010101" charset="-122"/>
                <a:cs typeface="汉仪楷体KW" panose="00020600040101010101" charset="-122"/>
              </a:rPr>
              <a:t>在“顶峰考研云”项目中，MVC模式被用于管理学生信息的展示和更新。该模式的实现涉及三个主要组件：Student模型、StudentView视图和StudentController控制器。</a:t>
            </a:r>
            <a:endParaRPr lang="zh-CN" altLang="en-US" sz="2000">
              <a:latin typeface="汉仪楷体KW" panose="00020600040101010101" charset="-122"/>
              <a:ea typeface="汉仪楷体KW" panose="00020600040101010101" charset="-122"/>
              <a:cs typeface="汉仪楷体KW" panose="00020600040101010101" charset="-122"/>
            </a:endParaRPr>
          </a:p>
        </p:txBody>
      </p:sp>
      <p:pic>
        <p:nvPicPr>
          <p:cNvPr id="3" name="图片 2"/>
          <p:cNvPicPr>
            <a:picLocks noChangeAspect="1"/>
          </p:cNvPicPr>
          <p:nvPr>
            <p:custDataLst>
              <p:tags r:id="rId3"/>
            </p:custDataLst>
          </p:nvPr>
        </p:nvPicPr>
        <p:blipFill>
          <a:blip r:embed="rId4"/>
          <a:stretch>
            <a:fillRect/>
          </a:stretch>
        </p:blipFill>
        <p:spPr>
          <a:xfrm>
            <a:off x="868680" y="2290445"/>
            <a:ext cx="3792855" cy="3760470"/>
          </a:xfrm>
          <a:prstGeom prst="rect">
            <a:avLst/>
          </a:prstGeom>
        </p:spPr>
      </p:pic>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69770" y="1892300"/>
            <a:ext cx="7393305" cy="4307840"/>
          </a:xfrm>
          <a:prstGeom prst="rect">
            <a:avLst/>
          </a:prstGeom>
        </p:spPr>
      </p:pic>
      <p:sp>
        <p:nvSpPr>
          <p:cNvPr id="4" name="Object 901"/>
          <p:cNvSpPr txBox="1"/>
          <p:nvPr>
            <p:custDataLst>
              <p:tags r:id="rId3"/>
            </p:custDataLst>
          </p:nvPr>
        </p:nvSpPr>
        <p:spPr>
          <a:xfrm>
            <a:off x="578728" y="515319"/>
            <a:ext cx="10560083" cy="739081"/>
          </a:xfrm>
          <a:prstGeom prst="rect">
            <a:avLst/>
          </a:prstGeom>
        </p:spPr>
        <p:txBody>
          <a:bodyPr vert="horz" lIns="63500" tIns="25400" rIns="63500" bIns="25400" rtlCol="0" anchor="b" anchorCtr="0"/>
          <a:p>
            <a:pPr algn="l" fontAlgn="auto">
              <a:lnSpc>
                <a:spcPct val="100000"/>
              </a:lnSpc>
            </a:pPr>
            <a:r>
              <a:rPr lang="en-US" altLang="zh-CN" sz="4400" b="1" i="0" spc="320" dirty="0">
                <a:solidFill>
                  <a:schemeClr val="dk1"/>
                </a:solidFill>
                <a:uFillTx/>
                <a:latin typeface="Times New Roman" panose="02020503050405090304" charset="0"/>
                <a:ea typeface="汉仪楷体简" panose="02010600000101010101" charset="-122"/>
              </a:rPr>
              <a:t>MVC</a:t>
            </a:r>
            <a:r>
              <a:rPr lang="zh-CN" altLang="en-US" sz="4400" b="1" i="0" spc="320" dirty="0">
                <a:solidFill>
                  <a:schemeClr val="dk1"/>
                </a:solidFill>
                <a:uFillTx/>
                <a:latin typeface="Times New Roman" panose="02020503050405090304" charset="0"/>
                <a:ea typeface="汉仪楷体简" panose="02010600000101010101" charset="-122"/>
              </a:rPr>
              <a:t>模式</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4"/>
            </p:custDataLst>
          </p:nvPr>
        </p:nvSpPr>
        <p:spPr>
          <a:xfrm>
            <a:off x="578728" y="1278183"/>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MVC 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901"/>
          <p:cNvSpPr txBox="1"/>
          <p:nvPr>
            <p:custDataLst>
              <p:tags r:id="rId1"/>
            </p:custDataLst>
          </p:nvPr>
        </p:nvSpPr>
        <p:spPr>
          <a:xfrm>
            <a:off x="578728" y="515319"/>
            <a:ext cx="10560083" cy="739081"/>
          </a:xfrm>
          <a:prstGeom prst="rect">
            <a:avLst/>
          </a:prstGeom>
        </p:spPr>
        <p:txBody>
          <a:bodyPr vert="horz" lIns="63500" tIns="25400" rIns="63500" bIns="25400" rtlCol="0" anchor="b" anchorCtr="0"/>
          <a:p>
            <a:pPr algn="l" fontAlgn="auto">
              <a:lnSpc>
                <a:spcPct val="100000"/>
              </a:lnSpc>
            </a:pPr>
            <a:r>
              <a:rPr lang="en-US" altLang="zh-CN" sz="4400" b="1" i="0" spc="320" dirty="0">
                <a:solidFill>
                  <a:schemeClr val="dk1"/>
                </a:solidFill>
                <a:uFillTx/>
                <a:latin typeface="Times New Roman" panose="02020503050405090304" charset="0"/>
                <a:ea typeface="汉仪楷体简" panose="02010600000101010101" charset="-122"/>
              </a:rPr>
              <a:t>MVC</a:t>
            </a:r>
            <a:r>
              <a:rPr lang="zh-CN" altLang="en-US" sz="4400" b="1" i="0" spc="320" dirty="0">
                <a:solidFill>
                  <a:schemeClr val="dk1"/>
                </a:solidFill>
                <a:uFillTx/>
                <a:latin typeface="Times New Roman" panose="02020503050405090304" charset="0"/>
                <a:ea typeface="汉仪楷体简" panose="02010600000101010101" charset="-122"/>
              </a:rPr>
              <a:t>模式</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2"/>
            </p:custDataLst>
          </p:nvPr>
        </p:nvSpPr>
        <p:spPr>
          <a:xfrm>
            <a:off x="578728" y="1278183"/>
            <a:ext cx="10560083" cy="378769"/>
          </a:xfrm>
          <a:prstGeom prst="rect">
            <a:avLst/>
          </a:prstGeom>
        </p:spPr>
        <p:txBody>
          <a:bodyPr vert="horz" lIns="63500" tIns="25400" rIns="63500" bIns="25400" rtlCol="0" anchor="t" anchorCtr="0">
            <a:normAutofit/>
          </a:bodyPr>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MVC 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
        <p:nvSpPr>
          <p:cNvPr id="2" name="文本框 1"/>
          <p:cNvSpPr txBox="1"/>
          <p:nvPr/>
        </p:nvSpPr>
        <p:spPr>
          <a:xfrm>
            <a:off x="7836535" y="2357120"/>
            <a:ext cx="2885440" cy="3169285"/>
          </a:xfrm>
          <a:prstGeom prst="rect">
            <a:avLst/>
          </a:prstGeom>
          <a:noFill/>
        </p:spPr>
        <p:txBody>
          <a:bodyPr wrap="square" rtlCol="0" anchor="t">
            <a:spAutoFit/>
          </a:bodyPr>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分离关注点</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提高可维护性</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增强可测试性</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灵活性和可扩展性</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促进团队协作</a:t>
            </a:r>
            <a:endParaRPr lang="zh-CN" altLang="en-US" sz="2000">
              <a:latin typeface="汉仪楷体KW" panose="00020600040101010101" charset="-122"/>
              <a:ea typeface="汉仪楷体KW" panose="00020600040101010101" charset="-122"/>
            </a:endParaRPr>
          </a:p>
          <a:p>
            <a:endParaRPr lang="zh-CN" altLang="en-US" sz="2000">
              <a:latin typeface="汉仪楷体KW" panose="00020600040101010101" charset="-122"/>
              <a:ea typeface="汉仪楷体KW" panose="00020600040101010101" charset="-122"/>
            </a:endParaRPr>
          </a:p>
        </p:txBody>
      </p:sp>
      <p:sp>
        <p:nvSpPr>
          <p:cNvPr id="3" name="文本框 2"/>
          <p:cNvSpPr txBox="1"/>
          <p:nvPr/>
        </p:nvSpPr>
        <p:spPr>
          <a:xfrm>
            <a:off x="578485" y="2690495"/>
            <a:ext cx="4098925" cy="2553335"/>
          </a:xfrm>
          <a:prstGeom prst="rect">
            <a:avLst/>
          </a:prstGeom>
          <a:noFill/>
        </p:spPr>
        <p:txBody>
          <a:bodyPr wrap="square" rtlCol="0" anchor="t">
            <a:spAutoFit/>
          </a:bodyPr>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增加了系统的复杂性</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性能开销</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过度工程化</a:t>
            </a: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0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000">
                <a:latin typeface="汉仪楷体KW" panose="00020600040101010101" charset="-122"/>
                <a:ea typeface="汉仪楷体KW" panose="00020600040101010101" charset="-122"/>
              </a:rPr>
              <a:t>视图与模型间的潜在耦合风险</a:t>
            </a:r>
            <a:endParaRPr lang="zh-CN" altLang="en-US" sz="2000">
              <a:latin typeface="汉仪楷体KW" panose="00020600040101010101" charset="-122"/>
              <a:ea typeface="汉仪楷体KW" panose="00020600040101010101" charset="-122"/>
            </a:endParaRPr>
          </a:p>
          <a:p>
            <a:endParaRPr lang="zh-CN" altLang="en-US" sz="2000">
              <a:latin typeface="汉仪楷体KW" panose="00020600040101010101" charset="-122"/>
              <a:ea typeface="汉仪楷体KW" panose="00020600040101010101" charset="-122"/>
            </a:endParaRPr>
          </a:p>
        </p:txBody>
      </p:sp>
      <p:pic>
        <p:nvPicPr>
          <p:cNvPr id="6" name="图片 5" descr="/Users/jiaoao/Library/Containers/com.kingsoft.wpsoffice.mac/Data/tmp/photoeditapp/20240101215601/temp.pngtemp"/>
          <p:cNvPicPr>
            <a:picLocks noChangeAspect="1"/>
          </p:cNvPicPr>
          <p:nvPr>
            <p:custDataLst>
              <p:tags r:id="rId3"/>
            </p:custDataLst>
          </p:nvPr>
        </p:nvPicPr>
        <p:blipFill>
          <a:blip r:embed="rId4"/>
          <a:srcRect b="7426"/>
          <a:stretch>
            <a:fillRect/>
          </a:stretch>
        </p:blipFill>
        <p:spPr>
          <a:xfrm>
            <a:off x="3720783" y="1869440"/>
            <a:ext cx="4168140" cy="4502150"/>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328930" y="3429284"/>
            <a:ext cx="6696697" cy="1106805"/>
          </a:xfrm>
        </p:spPr>
        <p:txBody>
          <a:bodyPr/>
          <a:lstStyle/>
          <a:p>
            <a:r>
              <a:rPr lang="en-US" altLang="zh-CN">
                <a:solidFill>
                  <a:schemeClr val="dk1">
                    <a:lumMod val="85000"/>
                    <a:lumOff val="15000"/>
                  </a:schemeClr>
                </a:solidFill>
              </a:rPr>
              <a:t>感谢各位的观看</a:t>
            </a:r>
            <a:endParaRPr lang="en-US" altLang="zh-CN">
              <a:solidFill>
                <a:schemeClr val="dk1">
                  <a:lumMod val="85000"/>
                  <a:lumOff val="15000"/>
                </a:schemeClr>
              </a:solidFill>
            </a:endParaRPr>
          </a:p>
        </p:txBody>
      </p:sp>
      <p:sp>
        <p:nvSpPr>
          <p:cNvPr id="7" name="文本占位符 6"/>
          <p:cNvSpPr>
            <a:spLocks noGrp="1"/>
          </p:cNvSpPr>
          <p:nvPr>
            <p:ph type="body" idx="3"/>
            <p:custDataLst>
              <p:tags r:id="rId2"/>
            </p:custDataLst>
          </p:nvPr>
        </p:nvSpPr>
        <p:spPr/>
        <p:txBody>
          <a:bodyPr/>
          <a:lstStyle/>
          <a:p>
            <a:r>
              <a:rPr lang="zh-CN" altLang="en-US" dirty="0">
                <a:solidFill>
                  <a:schemeClr val="dk1">
                    <a:lumMod val="85000"/>
                    <a:lumOff val="15000"/>
                  </a:schemeClr>
                </a:solidFill>
              </a:rPr>
              <a:t>20</a:t>
            </a:r>
            <a:r>
              <a:rPr lang="en-US" altLang="zh-CN" dirty="0">
                <a:solidFill>
                  <a:schemeClr val="dk1">
                    <a:lumMod val="85000"/>
                    <a:lumOff val="15000"/>
                  </a:schemeClr>
                </a:solidFill>
              </a:rPr>
              <a:t>24</a:t>
            </a:r>
            <a:endParaRPr lang="zh-CN" altLang="en-US" dirty="0">
              <a:solidFill>
                <a:schemeClr val="dk1">
                  <a:lumMod val="85000"/>
                  <a:lumOff val="15000"/>
                </a:schemeClr>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07"/>
          <p:cNvSpPr txBox="1"/>
          <p:nvPr>
            <p:custDataLst>
              <p:tags r:id="rId1"/>
            </p:custDataLst>
          </p:nvPr>
        </p:nvSpPr>
        <p:spPr>
          <a:xfrm>
            <a:off x="5104360" y="808673"/>
            <a:ext cx="2924810" cy="1404620"/>
          </a:xfrm>
          <a:prstGeom prst="rect">
            <a:avLst/>
          </a:prstGeom>
        </p:spPr>
        <p:txBody>
          <a:bodyPr vert="horz" wrap="square" tIns="0" bIns="0" rtlCol="0" anchor="b" anchorCtr="0">
            <a:normAutofit/>
          </a:bodyPr>
          <a:lstStyle/>
          <a:p>
            <a:pPr algn="l">
              <a:lnSpc>
                <a:spcPct val="100000"/>
              </a:lnSpc>
            </a:pPr>
            <a:r>
              <a:rPr lang="zh-CN" sz="6600" b="0" i="0" spc="430" dirty="0">
                <a:solidFill>
                  <a:srgbClr val="000000"/>
                </a:solidFill>
                <a:latin typeface="Times New Roman" panose="02020503050405090304" charset="0"/>
                <a:ea typeface="汉仪中楷简" panose="02010600000101010101" charset="-122"/>
              </a:rPr>
              <a:t>目录</a:t>
            </a:r>
            <a:endParaRPr lang="zh-CN" sz="6600" b="0" i="0" spc="430" dirty="0">
              <a:solidFill>
                <a:srgbClr val="000000"/>
              </a:solidFill>
              <a:latin typeface="Times New Roman" panose="02020503050405090304" charset="0"/>
              <a:ea typeface="汉仪中楷简" panose="02010600000101010101" charset="-122"/>
            </a:endParaRPr>
          </a:p>
        </p:txBody>
      </p:sp>
      <p:sp>
        <p:nvSpPr>
          <p:cNvPr id="7" name="Object 108"/>
          <p:cNvSpPr txBox="1"/>
          <p:nvPr>
            <p:custDataLst>
              <p:tags r:id="rId2"/>
            </p:custDataLst>
          </p:nvPr>
        </p:nvSpPr>
        <p:spPr>
          <a:xfrm>
            <a:off x="5170400" y="2271078"/>
            <a:ext cx="3043555" cy="758190"/>
          </a:xfrm>
          <a:prstGeom prst="rect">
            <a:avLst/>
          </a:prstGeom>
        </p:spPr>
        <p:txBody>
          <a:bodyPr vert="horz" wrap="square" tIns="0" bIns="0" rtlCol="0" anchor="t" anchorCtr="0">
            <a:normAutofit/>
          </a:bodyPr>
          <a:lstStyle/>
          <a:p>
            <a:pPr algn="l">
              <a:lnSpc>
                <a:spcPct val="100000"/>
              </a:lnSpc>
            </a:pPr>
            <a:r>
              <a:rPr lang="zh-CN" sz="2800" b="0" i="0" spc="149" dirty="0">
                <a:solidFill>
                  <a:schemeClr val="dk1"/>
                </a:solidFill>
                <a:latin typeface="Times New Roman" panose="02020503050405090304" charset="0"/>
                <a:ea typeface="汉仪楷体简" panose="02010600000101010101" charset="-122"/>
              </a:rPr>
              <a:t>CONTENTS</a:t>
            </a:r>
            <a:endParaRPr lang="zh-CN" sz="2800" b="0" i="0" spc="149" dirty="0">
              <a:solidFill>
                <a:schemeClr val="dk1"/>
              </a:solidFill>
              <a:latin typeface="Times New Roman" panose="02020503050405090304" charset="0"/>
              <a:ea typeface="汉仪楷体简" panose="02010600000101010101" charset="-122"/>
            </a:endParaRPr>
          </a:p>
        </p:txBody>
      </p:sp>
      <p:cxnSp>
        <p:nvCxnSpPr>
          <p:cNvPr id="14" name="直接连接符 13"/>
          <p:cNvCxnSpPr/>
          <p:nvPr>
            <p:custDataLst>
              <p:tags r:id="rId3"/>
            </p:custDataLst>
          </p:nvPr>
        </p:nvCxnSpPr>
        <p:spPr>
          <a:xfrm>
            <a:off x="5374235" y="3003233"/>
            <a:ext cx="317436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4"/>
            </p:custDataLst>
          </p:nvPr>
        </p:nvCxnSpPr>
        <p:spPr>
          <a:xfrm>
            <a:off x="5312005" y="3003233"/>
            <a:ext cx="651510" cy="0"/>
          </a:xfrm>
          <a:prstGeom prst="line">
            <a:avLst/>
          </a:prstGeom>
          <a:ln w="889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圆角矩形"/>
          <p:cNvSpPr/>
          <p:nvPr>
            <p:custDataLst>
              <p:tags r:id="rId5"/>
            </p:custDataLst>
          </p:nvPr>
        </p:nvSpPr>
        <p:spPr>
          <a:xfrm>
            <a:off x="5687288" y="3719386"/>
            <a:ext cx="530955" cy="441960"/>
          </a:xfrm>
          <a:custGeom>
            <a:avLst/>
            <a:gdLst>
              <a:gd name="connsiteX0" fmla="*/ 213342 w 426682"/>
              <a:gd name="connsiteY0" fmla="*/ 1 h 426681"/>
              <a:gd name="connsiteX1" fmla="*/ 232404 w 426682"/>
              <a:gd name="connsiteY1" fmla="*/ 7896 h 426681"/>
              <a:gd name="connsiteX2" fmla="*/ 418786 w 426682"/>
              <a:gd name="connsiteY2" fmla="*/ 194279 h 426681"/>
              <a:gd name="connsiteX3" fmla="*/ 418786 w 426682"/>
              <a:gd name="connsiteY3" fmla="*/ 232404 h 426681"/>
              <a:gd name="connsiteX4" fmla="*/ 232403 w 426682"/>
              <a:gd name="connsiteY4" fmla="*/ 418785 h 426681"/>
              <a:gd name="connsiteX5" fmla="*/ 194279 w 426682"/>
              <a:gd name="connsiteY5" fmla="*/ 418786 h 426681"/>
              <a:gd name="connsiteX6" fmla="*/ 7896 w 426682"/>
              <a:gd name="connsiteY6" fmla="*/ 232404 h 426681"/>
              <a:gd name="connsiteX7" fmla="*/ 7896 w 426682"/>
              <a:gd name="connsiteY7" fmla="*/ 194278 h 426681"/>
              <a:gd name="connsiteX8" fmla="*/ 194278 w 426682"/>
              <a:gd name="connsiteY8" fmla="*/ 7896 h 426681"/>
              <a:gd name="connsiteX9" fmla="*/ 213342 w 426682"/>
              <a:gd name="connsiteY9" fmla="*/ 1 h 4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682" h="426681">
                <a:moveTo>
                  <a:pt x="213342" y="1"/>
                </a:moveTo>
                <a:cubicBezTo>
                  <a:pt x="220240" y="0"/>
                  <a:pt x="227140" y="2632"/>
                  <a:pt x="232404" y="7896"/>
                </a:cubicBezTo>
                <a:lnTo>
                  <a:pt x="418786" y="194279"/>
                </a:lnTo>
                <a:cubicBezTo>
                  <a:pt x="429314" y="204806"/>
                  <a:pt x="429314" y="221876"/>
                  <a:pt x="418786" y="232404"/>
                </a:cubicBezTo>
                <a:lnTo>
                  <a:pt x="232403" y="418785"/>
                </a:lnTo>
                <a:cubicBezTo>
                  <a:pt x="221876" y="429313"/>
                  <a:pt x="204807" y="429313"/>
                  <a:pt x="194279" y="418786"/>
                </a:cubicBezTo>
                <a:lnTo>
                  <a:pt x="7896" y="232404"/>
                </a:lnTo>
                <a:cubicBezTo>
                  <a:pt x="-2631" y="221875"/>
                  <a:pt x="-2631" y="204806"/>
                  <a:pt x="7896" y="194278"/>
                </a:cubicBezTo>
                <a:lnTo>
                  <a:pt x="194278" y="7896"/>
                </a:lnTo>
                <a:cubicBezTo>
                  <a:pt x="199542" y="2632"/>
                  <a:pt x="206442" y="0"/>
                  <a:pt x="213342" y="1"/>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a:solidFill>
                <a:srgbClr val="FFFFFF"/>
              </a:solidFill>
              <a:latin typeface="Times New Roman" panose="02020503050405090304" charset="0"/>
              <a:ea typeface="汉仪楷体简" panose="02010600000101010101" charset="-122"/>
            </a:endParaRPr>
          </a:p>
        </p:txBody>
      </p:sp>
      <p:sp>
        <p:nvSpPr>
          <p:cNvPr id="3" name="1"/>
          <p:cNvSpPr txBox="1"/>
          <p:nvPr>
            <p:custDataLst>
              <p:tags r:id="rId6"/>
            </p:custDataLst>
          </p:nvPr>
        </p:nvSpPr>
        <p:spPr>
          <a:xfrm>
            <a:off x="5791524" y="3828733"/>
            <a:ext cx="343982" cy="243778"/>
          </a:xfrm>
          <a:prstGeom prst="rect">
            <a:avLst/>
          </a:prstGeom>
          <a:ln w="12700">
            <a:miter lim="400000"/>
          </a:ln>
        </p:spPr>
        <p:txBody>
          <a:bodyPr wrap="square" lIns="0" tIns="0" rIns="0" bIns="0" anchor="ctr">
            <a:normAutofit fontScale="92500" lnSpcReduction="10000"/>
          </a:bodyPr>
          <a:lstStyle>
            <a:lvl1pPr algn="ctr">
              <a:defRPr sz="2800" b="0">
                <a:solidFill>
                  <a:srgbClr val="FFFFFF"/>
                </a:solidFill>
              </a:defRPr>
            </a:lvl1pPr>
          </a:lstStyle>
          <a:p>
            <a:r>
              <a:rPr lang="en-US" sz="1800" spc="150" dirty="0">
                <a:solidFill>
                  <a:srgbClr val="FFFFFF"/>
                </a:solidFill>
                <a:latin typeface="Times New Roman" panose="02020503050405090304" charset="0"/>
                <a:ea typeface="汉仪楷体简" panose="02010600000101010101" charset="-122"/>
              </a:rPr>
              <a:t>1</a:t>
            </a:r>
            <a:endParaRPr lang="en-US" sz="1800" spc="150" dirty="0">
              <a:solidFill>
                <a:srgbClr val="FFFFFF"/>
              </a:solidFill>
              <a:latin typeface="Times New Roman" panose="02020503050405090304" charset="0"/>
              <a:ea typeface="汉仪楷体简" panose="02010600000101010101" charset="-122"/>
            </a:endParaRPr>
          </a:p>
        </p:txBody>
      </p:sp>
      <p:sp>
        <p:nvSpPr>
          <p:cNvPr id="4" name="文本框 3"/>
          <p:cNvSpPr txBox="1"/>
          <p:nvPr>
            <p:custDataLst>
              <p:tags r:id="rId7"/>
            </p:custDataLst>
          </p:nvPr>
        </p:nvSpPr>
        <p:spPr>
          <a:xfrm>
            <a:off x="6288093" y="3719386"/>
            <a:ext cx="2560954" cy="92033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sz="2400" b="1" spc="300" dirty="0">
                <a:solidFill>
                  <a:schemeClr val="accent1">
                    <a:lumMod val="75000"/>
                  </a:schemeClr>
                </a:solidFill>
                <a:latin typeface="Times New Roman" panose="02020503050405090304" charset="0"/>
                <a:ea typeface="汉仪楷体简" panose="02010600000101010101" charset="-122"/>
                <a:sym typeface="+mn-ea"/>
              </a:rPr>
              <a:t>项目背景</a:t>
            </a:r>
            <a:endParaRPr lang="zh-CN" altLang="en-US" sz="2400" b="1" spc="300" dirty="0">
              <a:solidFill>
                <a:schemeClr val="accent1">
                  <a:lumMod val="75000"/>
                </a:schemeClr>
              </a:solidFill>
              <a:latin typeface="Times New Roman" panose="02020503050405090304" charset="0"/>
              <a:ea typeface="汉仪楷体简" panose="02010600000101010101" charset="-122"/>
              <a:sym typeface="+mn-ea"/>
            </a:endParaRPr>
          </a:p>
        </p:txBody>
      </p:sp>
      <p:sp>
        <p:nvSpPr>
          <p:cNvPr id="5" name="线条"/>
          <p:cNvSpPr/>
          <p:nvPr>
            <p:custDataLst>
              <p:tags r:id="rId8"/>
            </p:custDataLst>
          </p:nvPr>
        </p:nvSpPr>
        <p:spPr>
          <a:xfrm flipV="1">
            <a:off x="5791523" y="4161346"/>
            <a:ext cx="0" cy="1374775"/>
          </a:xfrm>
          <a:prstGeom prst="line">
            <a:avLst/>
          </a:prstGeom>
          <a:ln w="28575">
            <a:solidFill>
              <a:srgbClr val="D6D6D6"/>
            </a:solidFill>
            <a:prstDash val="sysDot"/>
            <a:miter lim="400000"/>
          </a:ln>
        </p:spPr>
        <p:txBody>
          <a:bodyPr lIns="25400" tIns="25400" rIns="25400" bIns="25400" anchor="ctr"/>
          <a:lstStyle/>
          <a:p>
            <a:pPr algn="ctr">
              <a:lnSpc>
                <a:spcPct val="120000"/>
              </a:lnSpc>
              <a:defRPr sz="3200" b="0">
                <a:solidFill>
                  <a:srgbClr val="000000"/>
                </a:solidFill>
                <a:latin typeface="Helvetica Light"/>
                <a:ea typeface="Helvetica Light"/>
                <a:cs typeface="Helvetica Light"/>
                <a:sym typeface="Helvetica Light"/>
              </a:defRPr>
            </a:pPr>
            <a:endParaRPr sz="1600">
              <a:latin typeface="Times New Roman" panose="02020503050405090304" charset="0"/>
              <a:ea typeface="汉仪楷体简" panose="02010600000101010101" charset="-122"/>
            </a:endParaRPr>
          </a:p>
        </p:txBody>
      </p:sp>
      <p:sp>
        <p:nvSpPr>
          <p:cNvPr id="10" name="圆角矩形"/>
          <p:cNvSpPr/>
          <p:nvPr>
            <p:custDataLst>
              <p:tags r:id="rId9"/>
            </p:custDataLst>
          </p:nvPr>
        </p:nvSpPr>
        <p:spPr>
          <a:xfrm>
            <a:off x="5687288" y="5525573"/>
            <a:ext cx="530955" cy="485748"/>
          </a:xfrm>
          <a:custGeom>
            <a:avLst/>
            <a:gdLst>
              <a:gd name="connsiteX0" fmla="*/ 213342 w 426681"/>
              <a:gd name="connsiteY0" fmla="*/ 0 h 426680"/>
              <a:gd name="connsiteX1" fmla="*/ 232404 w 426681"/>
              <a:gd name="connsiteY1" fmla="*/ 7896 h 426680"/>
              <a:gd name="connsiteX2" fmla="*/ 418786 w 426681"/>
              <a:gd name="connsiteY2" fmla="*/ 194277 h 426680"/>
              <a:gd name="connsiteX3" fmla="*/ 418785 w 426681"/>
              <a:gd name="connsiteY3" fmla="*/ 232404 h 426680"/>
              <a:gd name="connsiteX4" fmla="*/ 232404 w 426681"/>
              <a:gd name="connsiteY4" fmla="*/ 418785 h 426680"/>
              <a:gd name="connsiteX5" fmla="*/ 194279 w 426681"/>
              <a:gd name="connsiteY5" fmla="*/ 418785 h 426680"/>
              <a:gd name="connsiteX6" fmla="*/ 7897 w 426681"/>
              <a:gd name="connsiteY6" fmla="*/ 232404 h 426680"/>
              <a:gd name="connsiteX7" fmla="*/ 7897 w 426681"/>
              <a:gd name="connsiteY7" fmla="*/ 194279 h 426680"/>
              <a:gd name="connsiteX8" fmla="*/ 194279 w 426681"/>
              <a:gd name="connsiteY8" fmla="*/ 7896 h 426680"/>
              <a:gd name="connsiteX9" fmla="*/ 213342 w 426681"/>
              <a:gd name="connsiteY9" fmla="*/ 0 h 42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681" h="426680">
                <a:moveTo>
                  <a:pt x="213342" y="0"/>
                </a:moveTo>
                <a:cubicBezTo>
                  <a:pt x="220240" y="1"/>
                  <a:pt x="227140" y="2633"/>
                  <a:pt x="232404" y="7896"/>
                </a:cubicBezTo>
                <a:lnTo>
                  <a:pt x="418786" y="194277"/>
                </a:lnTo>
                <a:cubicBezTo>
                  <a:pt x="429313" y="204806"/>
                  <a:pt x="429314" y="221877"/>
                  <a:pt x="418785" y="232404"/>
                </a:cubicBezTo>
                <a:lnTo>
                  <a:pt x="232404" y="418785"/>
                </a:lnTo>
                <a:cubicBezTo>
                  <a:pt x="221877" y="429312"/>
                  <a:pt x="204806" y="429313"/>
                  <a:pt x="194279" y="418785"/>
                </a:cubicBezTo>
                <a:lnTo>
                  <a:pt x="7897" y="232404"/>
                </a:lnTo>
                <a:cubicBezTo>
                  <a:pt x="-2632" y="221875"/>
                  <a:pt x="-2632" y="204806"/>
                  <a:pt x="7897" y="194279"/>
                </a:cubicBezTo>
                <a:lnTo>
                  <a:pt x="194279" y="7896"/>
                </a:lnTo>
                <a:cubicBezTo>
                  <a:pt x="199543" y="2633"/>
                  <a:pt x="206442" y="1"/>
                  <a:pt x="213342" y="0"/>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a:solidFill>
                <a:srgbClr val="FFFFFF"/>
              </a:solidFill>
              <a:latin typeface="Times New Roman" panose="02020503050405090304" charset="0"/>
              <a:ea typeface="汉仪楷体简" panose="02010600000101010101" charset="-122"/>
            </a:endParaRPr>
          </a:p>
        </p:txBody>
      </p:sp>
      <p:sp>
        <p:nvSpPr>
          <p:cNvPr id="12" name="2"/>
          <p:cNvSpPr txBox="1"/>
          <p:nvPr>
            <p:custDataLst>
              <p:tags r:id="rId10"/>
            </p:custDataLst>
          </p:nvPr>
        </p:nvSpPr>
        <p:spPr>
          <a:xfrm>
            <a:off x="5791524" y="5624956"/>
            <a:ext cx="343982" cy="283334"/>
          </a:xfrm>
          <a:prstGeom prst="rect">
            <a:avLst/>
          </a:prstGeom>
          <a:ln w="12700">
            <a:miter lim="400000"/>
          </a:ln>
        </p:spPr>
        <p:txBody>
          <a:bodyPr wrap="square" lIns="0" tIns="0" rIns="0" bIns="0" anchor="ctr">
            <a:normAutofit/>
          </a:bodyPr>
          <a:lstStyle>
            <a:lvl1pPr algn="ctr">
              <a:defRPr sz="2800" b="0">
                <a:solidFill>
                  <a:srgbClr val="FFFFFF"/>
                </a:solidFill>
              </a:defRPr>
            </a:lvl1pPr>
          </a:lstStyle>
          <a:p>
            <a:r>
              <a:rPr lang="en-US" sz="1400" spc="150" dirty="0">
                <a:solidFill>
                  <a:srgbClr val="FFFFFF"/>
                </a:solidFill>
                <a:latin typeface="Times New Roman" panose="02020503050405090304" charset="0"/>
                <a:ea typeface="汉仪楷体简" panose="02010600000101010101" charset="-122"/>
              </a:rPr>
              <a:t>2</a:t>
            </a:r>
            <a:endParaRPr lang="en-US" sz="1400" spc="150" dirty="0">
              <a:solidFill>
                <a:srgbClr val="FFFFFF"/>
              </a:solidFill>
              <a:latin typeface="Times New Roman" panose="02020503050405090304" charset="0"/>
              <a:ea typeface="汉仪楷体简" panose="02010600000101010101" charset="-122"/>
            </a:endParaRPr>
          </a:p>
        </p:txBody>
      </p:sp>
      <p:sp>
        <p:nvSpPr>
          <p:cNvPr id="13" name="文本框 12"/>
          <p:cNvSpPr txBox="1"/>
          <p:nvPr>
            <p:custDataLst>
              <p:tags r:id="rId11"/>
            </p:custDataLst>
          </p:nvPr>
        </p:nvSpPr>
        <p:spPr>
          <a:xfrm>
            <a:off x="6314763" y="5510333"/>
            <a:ext cx="2348453" cy="692239"/>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sz="2400" b="1" spc="300" dirty="0">
                <a:solidFill>
                  <a:schemeClr val="accent1">
                    <a:lumMod val="75000"/>
                  </a:schemeClr>
                </a:solidFill>
                <a:latin typeface="Times New Roman" panose="02020503050405090304" charset="0"/>
                <a:ea typeface="汉仪楷体简" panose="02010600000101010101" charset="-122"/>
                <a:sym typeface="+mn-ea"/>
              </a:rPr>
              <a:t>设计模式简介</a:t>
            </a:r>
            <a:endParaRPr lang="zh-CN" altLang="en-US" sz="2400" b="1" spc="300" dirty="0">
              <a:solidFill>
                <a:schemeClr val="accent1">
                  <a:lumMod val="75000"/>
                </a:schemeClr>
              </a:solidFill>
              <a:latin typeface="Times New Roman" panose="02020503050405090304" charset="0"/>
              <a:ea typeface="汉仪楷体简" panose="02010600000101010101" charset="-122"/>
              <a:sym typeface="+mn-ea"/>
            </a:endParaRPr>
          </a:p>
        </p:txBody>
      </p:sp>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0000000000000000000000000000_画板 1"/>
          <p:cNvPicPr/>
          <p:nvPr>
            <p:custDataLst>
              <p:tags r:id="rId1"/>
            </p:custDataLst>
          </p:nvPr>
        </p:nvPicPr>
        <p:blipFill>
          <a:blip r:embed="rId2"/>
          <a:srcRect t="64657" r="86135"/>
          <a:stretch>
            <a:fillRect/>
          </a:stretch>
        </p:blipFill>
        <p:spPr>
          <a:xfrm>
            <a:off x="0" y="4434840"/>
            <a:ext cx="1701638" cy="2423160"/>
          </a:xfrm>
          <a:prstGeom prst="rect">
            <a:avLst/>
          </a:prstGeom>
        </p:spPr>
      </p:pic>
      <p:pic>
        <p:nvPicPr>
          <p:cNvPr id="7" name="图片 6" descr="0000000000000000000000000000_画板 1"/>
          <p:cNvPicPr/>
          <p:nvPr>
            <p:custDataLst>
              <p:tags r:id="rId3"/>
            </p:custDataLst>
          </p:nvPr>
        </p:nvPicPr>
        <p:blipFill>
          <a:blip r:embed="rId2"/>
          <a:srcRect l="86328" t="62648" r="-68"/>
          <a:stretch>
            <a:fillRect/>
          </a:stretch>
        </p:blipFill>
        <p:spPr>
          <a:xfrm>
            <a:off x="10515247" y="4288870"/>
            <a:ext cx="1676753" cy="2569130"/>
          </a:xfrm>
          <a:prstGeom prst="rect">
            <a:avLst/>
          </a:prstGeom>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91" y="844766"/>
            <a:ext cx="3251715" cy="24375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3006" y="844766"/>
            <a:ext cx="3910138" cy="52083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819" y="3282234"/>
            <a:ext cx="2770836" cy="277083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695127" y="1083436"/>
            <a:ext cx="4385256" cy="3477875"/>
          </a:xfrm>
          <a:prstGeom prst="rect">
            <a:avLst/>
          </a:prstGeom>
          <a:noFill/>
        </p:spPr>
        <p:txBody>
          <a:bodyPr wrap="square" rtlCol="0">
            <a:spAutoFit/>
          </a:bodyPr>
          <a:lstStyle/>
          <a:p>
            <a:r>
              <a:rPr lang="en-US" altLang="zh-CN" dirty="0">
                <a:solidFill>
                  <a:schemeClr val="bg2">
                    <a:lumMod val="50000"/>
                  </a:schemeClr>
                </a:solidFill>
              </a:rPr>
              <a:t>2024</a:t>
            </a:r>
            <a:r>
              <a:rPr lang="zh-CN" altLang="en-US" dirty="0">
                <a:solidFill>
                  <a:schemeClr val="bg2">
                    <a:lumMod val="50000"/>
                  </a:schemeClr>
                </a:solidFill>
              </a:rPr>
              <a:t>年考研刚刚结束，新同学们可以开始准备</a:t>
            </a:r>
            <a:r>
              <a:rPr lang="en-US" altLang="zh-CN" dirty="0">
                <a:solidFill>
                  <a:schemeClr val="bg2">
                    <a:lumMod val="50000"/>
                  </a:schemeClr>
                </a:solidFill>
              </a:rPr>
              <a:t>2025</a:t>
            </a:r>
            <a:r>
              <a:rPr lang="zh-CN" altLang="en-US" dirty="0">
                <a:solidFill>
                  <a:schemeClr val="bg2">
                    <a:lumMod val="50000"/>
                  </a:schemeClr>
                </a:solidFill>
              </a:rPr>
              <a:t>年的考研啦！</a:t>
            </a:r>
            <a:endParaRPr lang="en-US" altLang="zh-CN" dirty="0">
              <a:solidFill>
                <a:schemeClr val="bg2">
                  <a:lumMod val="50000"/>
                </a:schemeClr>
              </a:solidFill>
            </a:endParaRPr>
          </a:p>
          <a:p>
            <a:r>
              <a:rPr lang="zh-CN" altLang="en-US" dirty="0">
                <a:solidFill>
                  <a:schemeClr val="bg2">
                    <a:lumMod val="50000"/>
                  </a:schemeClr>
                </a:solidFill>
              </a:rPr>
              <a:t>为了在新一年的考研中取得理想的成绩，同济大学民间推出了一款名叫</a:t>
            </a:r>
            <a:endParaRPr lang="en-US" altLang="zh-CN" dirty="0">
              <a:solidFill>
                <a:schemeClr val="bg2">
                  <a:lumMod val="50000"/>
                </a:schemeClr>
              </a:solidFill>
            </a:endParaRPr>
          </a:p>
          <a:p>
            <a:pPr>
              <a:lnSpc>
                <a:spcPct val="200000"/>
              </a:lnSpc>
            </a:pPr>
            <a:r>
              <a:rPr lang="zh-CN" altLang="en-US" sz="2000" b="1" dirty="0">
                <a:solidFill>
                  <a:srgbClr val="FFC000"/>
                </a:solidFill>
              </a:rPr>
              <a:t>                   “顶峰考研云”</a:t>
            </a:r>
            <a:endParaRPr lang="en-US" altLang="zh-CN" sz="2000" b="1" dirty="0">
              <a:solidFill>
                <a:srgbClr val="FFC000"/>
              </a:solidFill>
            </a:endParaRPr>
          </a:p>
          <a:p>
            <a:r>
              <a:rPr lang="zh-CN" altLang="en-US" dirty="0">
                <a:solidFill>
                  <a:schemeClr val="bg2">
                    <a:lumMod val="50000"/>
                  </a:schemeClr>
                </a:solidFill>
              </a:rPr>
              <a:t>的应用，在该应用中，系统存储了大量往年的考研真题以及相关习题，并邀请名师进行考题预测，进行模拟试卷的编写，同学们可以在该应用中和研友一起进行模拟考试</a:t>
            </a:r>
            <a:r>
              <a:rPr lang="en-US" altLang="zh-CN" dirty="0">
                <a:solidFill>
                  <a:schemeClr val="bg2">
                    <a:lumMod val="50000"/>
                  </a:schemeClr>
                </a:solidFill>
              </a:rPr>
              <a:t>PK</a:t>
            </a:r>
            <a:r>
              <a:rPr lang="zh-CN" altLang="en-US" dirty="0">
                <a:solidFill>
                  <a:schemeClr val="bg2">
                    <a:lumMod val="50000"/>
                  </a:schemeClr>
                </a:solidFill>
              </a:rPr>
              <a:t>，考题交流，同时也有进行教辅资料的购买等功能</a:t>
            </a:r>
            <a:endParaRPr lang="zh-CN" altLang="en-US" dirty="0"/>
          </a:p>
        </p:txBody>
      </p:sp>
      <p:pic>
        <p:nvPicPr>
          <p:cNvPr id="4" name="图片 3" descr="D:\aiwppcache\download\20220831/412be0599bbac183b7a7b9a931909a85.jpg412be0599bbac183b7a7b9a931909a85"/>
          <p:cNvPicPr>
            <a:picLocks noChangeAspect="1"/>
          </p:cNvPicPr>
          <p:nvPr>
            <p:custDataLst>
              <p:tags r:id="rId7"/>
            </p:custDataLst>
          </p:nvPr>
        </p:nvPicPr>
        <p:blipFill rotWithShape="1">
          <a:blip r:embed="rId8"/>
          <a:srcRect t="12487" b="12487"/>
          <a:stretch>
            <a:fillRect/>
          </a:stretch>
        </p:blipFill>
        <p:spPr>
          <a:xfrm>
            <a:off x="8519661" y="5317364"/>
            <a:ext cx="2553955" cy="1532372"/>
          </a:xfrm>
          <a:custGeom>
            <a:avLst/>
            <a:gdLst/>
            <a:ahLst/>
            <a:cxnLst>
              <a:cxn ang="3">
                <a:pos x="hc" y="t"/>
              </a:cxn>
              <a:cxn ang="cd2">
                <a:pos x="l" y="vc"/>
              </a:cxn>
              <a:cxn ang="cd4">
                <a:pos x="hc" y="b"/>
              </a:cxn>
              <a:cxn ang="0">
                <a:pos x="r" y="vc"/>
              </a:cxn>
            </a:cxnLst>
            <a:rect l="l" t="t" r="r" b="b"/>
            <a:pathLst>
              <a:path w="9600" h="5760">
                <a:moveTo>
                  <a:pt x="0" y="0"/>
                </a:moveTo>
                <a:lnTo>
                  <a:pt x="9600" y="0"/>
                </a:lnTo>
                <a:lnTo>
                  <a:pt x="9600" y="5760"/>
                </a:lnTo>
                <a:lnTo>
                  <a:pt x="0" y="5760"/>
                </a:lnTo>
                <a:lnTo>
                  <a:pt x="0" y="0"/>
                </a:lnTo>
                <a:close/>
              </a:path>
            </a:pathLst>
          </a:custGeom>
        </p:spPr>
      </p:pic>
    </p:spTree>
    <p:custDataLst>
      <p:tags r:id="rId9"/>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0000000000000000000000000000_画板 1"/>
          <p:cNvPicPr/>
          <p:nvPr>
            <p:custDataLst>
              <p:tags r:id="rId1"/>
            </p:custDataLst>
          </p:nvPr>
        </p:nvPicPr>
        <p:blipFill>
          <a:blip r:embed="rId2"/>
          <a:srcRect t="64657" r="86135"/>
          <a:stretch>
            <a:fillRect/>
          </a:stretch>
        </p:blipFill>
        <p:spPr>
          <a:xfrm>
            <a:off x="0" y="4434840"/>
            <a:ext cx="1701638" cy="2423160"/>
          </a:xfrm>
          <a:prstGeom prst="rect">
            <a:avLst/>
          </a:prstGeom>
        </p:spPr>
      </p:pic>
      <p:pic>
        <p:nvPicPr>
          <p:cNvPr id="7" name="图片 6" descr="0000000000000000000000000000_画板 1"/>
          <p:cNvPicPr/>
          <p:nvPr>
            <p:custDataLst>
              <p:tags r:id="rId3"/>
            </p:custDataLst>
          </p:nvPr>
        </p:nvPicPr>
        <p:blipFill>
          <a:blip r:embed="rId2"/>
          <a:srcRect l="86328" t="62648" r="-68"/>
          <a:stretch>
            <a:fillRect/>
          </a:stretch>
        </p:blipFill>
        <p:spPr>
          <a:xfrm>
            <a:off x="10515247" y="4288870"/>
            <a:ext cx="1676753" cy="2569130"/>
          </a:xfrm>
          <a:prstGeom prst="rect">
            <a:avLst/>
          </a:prstGeom>
        </p:spPr>
      </p:pic>
      <p:sp>
        <p:nvSpPr>
          <p:cNvPr id="88" name="圆角矩形"/>
          <p:cNvSpPr/>
          <p:nvPr>
            <p:custDataLst>
              <p:tags r:id="rId4"/>
            </p:custDataLst>
          </p:nvPr>
        </p:nvSpPr>
        <p:spPr>
          <a:xfrm>
            <a:off x="1167707" y="1025779"/>
            <a:ext cx="424815" cy="424815"/>
          </a:xfrm>
          <a:custGeom>
            <a:avLst/>
            <a:gdLst>
              <a:gd name="connsiteX0" fmla="*/ 212371 w 424741"/>
              <a:gd name="connsiteY0" fmla="*/ 0 h 424742"/>
              <a:gd name="connsiteX1" fmla="*/ 233088 w 424741"/>
              <a:gd name="connsiteY1" fmla="*/ 8584 h 424742"/>
              <a:gd name="connsiteX2" fmla="*/ 416161 w 424741"/>
              <a:gd name="connsiteY2" fmla="*/ 191653 h 424742"/>
              <a:gd name="connsiteX3" fmla="*/ 416162 w 424741"/>
              <a:gd name="connsiteY3" fmla="*/ 233089 h 424742"/>
              <a:gd name="connsiteX4" fmla="*/ 233088 w 424741"/>
              <a:gd name="connsiteY4" fmla="*/ 416162 h 424742"/>
              <a:gd name="connsiteX5" fmla="*/ 191653 w 424741"/>
              <a:gd name="connsiteY5" fmla="*/ 416161 h 424742"/>
              <a:gd name="connsiteX6" fmla="*/ 8581 w 424741"/>
              <a:gd name="connsiteY6" fmla="*/ 233090 h 424742"/>
              <a:gd name="connsiteX7" fmla="*/ 8581 w 424741"/>
              <a:gd name="connsiteY7" fmla="*/ 191655 h 424742"/>
              <a:gd name="connsiteX8" fmla="*/ 191654 w 424741"/>
              <a:gd name="connsiteY8" fmla="*/ 8581 h 424742"/>
              <a:gd name="connsiteX9" fmla="*/ 212371 w 424741"/>
              <a:gd name="connsiteY9" fmla="*/ 0 h 4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741" h="424742">
                <a:moveTo>
                  <a:pt x="212371" y="0"/>
                </a:moveTo>
                <a:cubicBezTo>
                  <a:pt x="219869" y="1"/>
                  <a:pt x="227368" y="2861"/>
                  <a:pt x="233088" y="8584"/>
                </a:cubicBezTo>
                <a:lnTo>
                  <a:pt x="416161" y="191653"/>
                </a:lnTo>
                <a:cubicBezTo>
                  <a:pt x="427602" y="203096"/>
                  <a:pt x="427602" y="221648"/>
                  <a:pt x="416162" y="233089"/>
                </a:cubicBezTo>
                <a:lnTo>
                  <a:pt x="233088" y="416162"/>
                </a:lnTo>
                <a:cubicBezTo>
                  <a:pt x="221646" y="427603"/>
                  <a:pt x="203095" y="427603"/>
                  <a:pt x="191653" y="416161"/>
                </a:cubicBezTo>
                <a:lnTo>
                  <a:pt x="8581" y="233090"/>
                </a:lnTo>
                <a:cubicBezTo>
                  <a:pt x="-2860" y="221647"/>
                  <a:pt x="-2860" y="203095"/>
                  <a:pt x="8581" y="191655"/>
                </a:cubicBezTo>
                <a:lnTo>
                  <a:pt x="191654" y="8581"/>
                </a:lnTo>
                <a:cubicBezTo>
                  <a:pt x="197374" y="2861"/>
                  <a:pt x="204873" y="0"/>
                  <a:pt x="212371" y="0"/>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a:solidFill>
                <a:srgbClr val="FFFFFF"/>
              </a:solidFill>
              <a:latin typeface="Times New Roman" panose="02020503050405090304" charset="0"/>
              <a:ea typeface="汉仪楷体简" panose="02010600000101010101" charset="-122"/>
            </a:endParaRPr>
          </a:p>
        </p:txBody>
      </p:sp>
      <p:sp>
        <p:nvSpPr>
          <p:cNvPr id="778" name="1"/>
          <p:cNvSpPr txBox="1"/>
          <p:nvPr>
            <p:custDataLst>
              <p:tags r:id="rId5"/>
            </p:custDataLst>
          </p:nvPr>
        </p:nvSpPr>
        <p:spPr>
          <a:xfrm>
            <a:off x="1249493" y="1118616"/>
            <a:ext cx="261243" cy="227293"/>
          </a:xfrm>
          <a:prstGeom prst="rect">
            <a:avLst/>
          </a:prstGeom>
          <a:ln w="12700">
            <a:miter lim="400000"/>
          </a:ln>
        </p:spPr>
        <p:txBody>
          <a:bodyPr wrap="square" lIns="0" tIns="0" rIns="0" bIns="0" anchor="ctr">
            <a:normAutofit/>
          </a:bodyPr>
          <a:lstStyle>
            <a:lvl1pPr algn="ctr">
              <a:defRPr sz="2800" b="0">
                <a:solidFill>
                  <a:srgbClr val="FFFFFF"/>
                </a:solidFill>
              </a:defRPr>
            </a:lvl1pPr>
          </a:lstStyle>
          <a:p>
            <a:r>
              <a:rPr sz="1400" dirty="0">
                <a:solidFill>
                  <a:srgbClr val="FFFFFF"/>
                </a:solidFill>
                <a:latin typeface="Times New Roman" panose="02020503050405090304" charset="0"/>
                <a:ea typeface="汉仪楷体简" panose="02010600000101010101" charset="-122"/>
              </a:rPr>
              <a:t>1</a:t>
            </a:r>
            <a:endParaRPr sz="1400" dirty="0">
              <a:solidFill>
                <a:srgbClr val="FFFFFF"/>
              </a:solidFill>
              <a:latin typeface="Times New Roman" panose="02020503050405090304" charset="0"/>
              <a:ea typeface="汉仪楷体简" panose="02010600000101010101" charset="-122"/>
            </a:endParaRPr>
          </a:p>
        </p:txBody>
      </p:sp>
      <p:sp>
        <p:nvSpPr>
          <p:cNvPr id="781" name="线条"/>
          <p:cNvSpPr/>
          <p:nvPr>
            <p:custDataLst>
              <p:tags r:id="rId6"/>
            </p:custDataLst>
          </p:nvPr>
        </p:nvSpPr>
        <p:spPr>
          <a:xfrm flipV="1">
            <a:off x="1379797" y="1638554"/>
            <a:ext cx="0" cy="1374775"/>
          </a:xfrm>
          <a:prstGeom prst="line">
            <a:avLst/>
          </a:prstGeom>
          <a:ln w="28575">
            <a:solidFill>
              <a:srgbClr val="D6D6D6"/>
            </a:solidFill>
            <a:prstDash val="sysDot"/>
            <a:miter lim="400000"/>
          </a:ln>
        </p:spPr>
        <p:txBody>
          <a:bodyPr lIns="25400" tIns="25400" rIns="25400" bIns="25400" anchor="ctr"/>
          <a:lstStyle/>
          <a:p>
            <a:pPr algn="ctr">
              <a:lnSpc>
                <a:spcPct val="120000"/>
              </a:lnSpc>
              <a:defRPr sz="3200" b="0">
                <a:solidFill>
                  <a:srgbClr val="000000"/>
                </a:solidFill>
                <a:latin typeface="Helvetica Light"/>
                <a:ea typeface="Helvetica Light"/>
                <a:cs typeface="Helvetica Light"/>
                <a:sym typeface="Helvetica Light"/>
              </a:defRPr>
            </a:pPr>
            <a:endParaRPr sz="1600" dirty="0">
              <a:latin typeface="Times New Roman" panose="02020503050405090304" charset="0"/>
              <a:ea typeface="汉仪楷体简" panose="02010600000101010101" charset="-122"/>
            </a:endParaRPr>
          </a:p>
        </p:txBody>
      </p:sp>
      <p:sp>
        <p:nvSpPr>
          <p:cNvPr id="2" name="文本框 1"/>
          <p:cNvSpPr txBox="1"/>
          <p:nvPr>
            <p:custDataLst>
              <p:tags r:id="rId7"/>
            </p:custDataLst>
          </p:nvPr>
        </p:nvSpPr>
        <p:spPr>
          <a:xfrm>
            <a:off x="1663641" y="1009269"/>
            <a:ext cx="2780503" cy="45783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spc="300" dirty="0">
                <a:solidFill>
                  <a:schemeClr val="accent1">
                    <a:lumMod val="75000"/>
                  </a:schemeClr>
                </a:solidFill>
                <a:latin typeface="Times New Roman" panose="02020503050405090304" charset="0"/>
                <a:ea typeface="汉仪楷体简" panose="02010600000101010101" charset="-122"/>
              </a:rPr>
              <a:t>学生管理模块</a:t>
            </a:r>
            <a:endParaRPr lang="zh-CN" altLang="en-US" sz="1800" b="0" i="0" dirty="0">
              <a:solidFill>
                <a:srgbClr val="374151"/>
              </a:solidFill>
              <a:effectLst/>
              <a:latin typeface="Söhne"/>
            </a:endParaRPr>
          </a:p>
          <a:p>
            <a:pPr fontAlgn="auto">
              <a:lnSpc>
                <a:spcPct val="130000"/>
              </a:lnSpc>
            </a:pPr>
            <a:endParaRPr lang="zh-CN" altLang="en-US" b="1" spc="300" dirty="0">
              <a:solidFill>
                <a:schemeClr val="accent1">
                  <a:lumMod val="75000"/>
                </a:schemeClr>
              </a:solidFill>
              <a:latin typeface="Times New Roman" panose="02020503050405090304" charset="0"/>
              <a:ea typeface="汉仪楷体简" panose="02010600000101010101" charset="-122"/>
              <a:sym typeface="+mn-ea"/>
            </a:endParaRPr>
          </a:p>
        </p:txBody>
      </p:sp>
      <p:sp>
        <p:nvSpPr>
          <p:cNvPr id="20" name="文本框 19"/>
          <p:cNvSpPr txBox="1"/>
          <p:nvPr>
            <p:custDataLst>
              <p:tags r:id="rId8"/>
            </p:custDataLst>
          </p:nvPr>
        </p:nvSpPr>
        <p:spPr>
          <a:xfrm>
            <a:off x="1673803" y="1551559"/>
            <a:ext cx="2096038" cy="1967066"/>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90204" pitchFamily="34" charset="0"/>
              <a:buChar char="•"/>
            </a:pPr>
            <a:r>
              <a:rPr lang="zh-CN" altLang="en-US" sz="1200" b="0" i="0" dirty="0">
                <a:solidFill>
                  <a:srgbClr val="374151"/>
                </a:solidFill>
                <a:effectLst/>
                <a:latin typeface="Söhne"/>
              </a:rPr>
              <a:t>学生注册</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获取学生信息列表</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修改学生姓名</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获得学生物品信息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学生交流</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加入学习小组</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获得学习小组信息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输出学生状态</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打印成绩单</a:t>
            </a:r>
            <a:endParaRPr lang="zh-CN" altLang="en-US" sz="1200" b="0" i="0" dirty="0">
              <a:solidFill>
                <a:srgbClr val="374151"/>
              </a:solidFill>
              <a:effectLst/>
              <a:latin typeface="Söhne"/>
            </a:endParaRPr>
          </a:p>
          <a:p>
            <a:pPr algn="just">
              <a:lnSpc>
                <a:spcPct val="130000"/>
              </a:lnSpc>
            </a:pPr>
            <a:endParaRPr lang="zh-CN" altLang="en-US" sz="1200" spc="150" dirty="0">
              <a:solidFill>
                <a:schemeClr val="lt2">
                  <a:lumMod val="25000"/>
                </a:schemeClr>
              </a:solidFill>
              <a:latin typeface="Times New Roman" panose="02020503050405090304" charset="0"/>
              <a:ea typeface="汉仪楷体简" panose="02010600000101010101" charset="-122"/>
              <a:sym typeface="+mn-ea"/>
            </a:endParaRPr>
          </a:p>
        </p:txBody>
      </p:sp>
      <p:sp>
        <p:nvSpPr>
          <p:cNvPr id="196" name="圆角矩形"/>
          <p:cNvSpPr/>
          <p:nvPr>
            <p:custDataLst>
              <p:tags r:id="rId9"/>
            </p:custDataLst>
          </p:nvPr>
        </p:nvSpPr>
        <p:spPr>
          <a:xfrm>
            <a:off x="1167072" y="3756279"/>
            <a:ext cx="426720" cy="426720"/>
          </a:xfrm>
          <a:custGeom>
            <a:avLst/>
            <a:gdLst>
              <a:gd name="connsiteX0" fmla="*/ 213342 w 426682"/>
              <a:gd name="connsiteY0" fmla="*/ 1 h 426681"/>
              <a:gd name="connsiteX1" fmla="*/ 232404 w 426682"/>
              <a:gd name="connsiteY1" fmla="*/ 7896 h 426681"/>
              <a:gd name="connsiteX2" fmla="*/ 418786 w 426682"/>
              <a:gd name="connsiteY2" fmla="*/ 194279 h 426681"/>
              <a:gd name="connsiteX3" fmla="*/ 418786 w 426682"/>
              <a:gd name="connsiteY3" fmla="*/ 232404 h 426681"/>
              <a:gd name="connsiteX4" fmla="*/ 232403 w 426682"/>
              <a:gd name="connsiteY4" fmla="*/ 418785 h 426681"/>
              <a:gd name="connsiteX5" fmla="*/ 194279 w 426682"/>
              <a:gd name="connsiteY5" fmla="*/ 418786 h 426681"/>
              <a:gd name="connsiteX6" fmla="*/ 7896 w 426682"/>
              <a:gd name="connsiteY6" fmla="*/ 232404 h 426681"/>
              <a:gd name="connsiteX7" fmla="*/ 7896 w 426682"/>
              <a:gd name="connsiteY7" fmla="*/ 194278 h 426681"/>
              <a:gd name="connsiteX8" fmla="*/ 194278 w 426682"/>
              <a:gd name="connsiteY8" fmla="*/ 7896 h 426681"/>
              <a:gd name="connsiteX9" fmla="*/ 213342 w 426682"/>
              <a:gd name="connsiteY9" fmla="*/ 1 h 4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682" h="426681">
                <a:moveTo>
                  <a:pt x="213342" y="1"/>
                </a:moveTo>
                <a:cubicBezTo>
                  <a:pt x="220240" y="0"/>
                  <a:pt x="227140" y="2632"/>
                  <a:pt x="232404" y="7896"/>
                </a:cubicBezTo>
                <a:lnTo>
                  <a:pt x="418786" y="194279"/>
                </a:lnTo>
                <a:cubicBezTo>
                  <a:pt x="429314" y="204806"/>
                  <a:pt x="429314" y="221876"/>
                  <a:pt x="418786" y="232404"/>
                </a:cubicBezTo>
                <a:lnTo>
                  <a:pt x="232403" y="418785"/>
                </a:lnTo>
                <a:cubicBezTo>
                  <a:pt x="221876" y="429313"/>
                  <a:pt x="204807" y="429313"/>
                  <a:pt x="194279" y="418786"/>
                </a:cubicBezTo>
                <a:lnTo>
                  <a:pt x="7896" y="232404"/>
                </a:lnTo>
                <a:cubicBezTo>
                  <a:pt x="-2631" y="221875"/>
                  <a:pt x="-2631" y="204806"/>
                  <a:pt x="7896" y="194278"/>
                </a:cubicBezTo>
                <a:lnTo>
                  <a:pt x="194278" y="7896"/>
                </a:lnTo>
                <a:cubicBezTo>
                  <a:pt x="199542" y="2632"/>
                  <a:pt x="206442" y="0"/>
                  <a:pt x="213342" y="1"/>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a:solidFill>
                <a:srgbClr val="FFFFFF"/>
              </a:solidFill>
              <a:latin typeface="Times New Roman" panose="02020503050405090304" charset="0"/>
              <a:ea typeface="汉仪楷体简" panose="02010600000101010101" charset="-122"/>
            </a:endParaRPr>
          </a:p>
        </p:txBody>
      </p:sp>
      <p:sp>
        <p:nvSpPr>
          <p:cNvPr id="775" name="4"/>
          <p:cNvSpPr txBox="1"/>
          <p:nvPr>
            <p:custDataLst>
              <p:tags r:id="rId10"/>
            </p:custDataLst>
          </p:nvPr>
        </p:nvSpPr>
        <p:spPr>
          <a:xfrm>
            <a:off x="1249811" y="3850386"/>
            <a:ext cx="261243" cy="227293"/>
          </a:xfrm>
          <a:prstGeom prst="rect">
            <a:avLst/>
          </a:prstGeom>
          <a:ln w="12700">
            <a:miter lim="400000"/>
          </a:ln>
        </p:spPr>
        <p:txBody>
          <a:bodyPr wrap="square" lIns="0" tIns="0" rIns="0" bIns="0" anchor="ctr">
            <a:normAutofit/>
          </a:bodyPr>
          <a:lstStyle>
            <a:lvl1pPr algn="ctr">
              <a:defRPr sz="2800" b="0">
                <a:solidFill>
                  <a:srgbClr val="FFFFFF"/>
                </a:solidFill>
              </a:defRPr>
            </a:lvl1pPr>
          </a:lstStyle>
          <a:p>
            <a:r>
              <a:rPr lang="en-US" sz="1400" dirty="0">
                <a:latin typeface="Times New Roman" panose="02020503050405090304" charset="0"/>
                <a:ea typeface="汉仪楷体简" panose="02010600000101010101" charset="-122"/>
              </a:rPr>
              <a:t>2</a:t>
            </a:r>
            <a:endParaRPr sz="1400" dirty="0">
              <a:solidFill>
                <a:srgbClr val="FFFFFF"/>
              </a:solidFill>
              <a:latin typeface="Times New Roman" panose="02020503050405090304" charset="0"/>
              <a:ea typeface="汉仪楷体简" panose="02010600000101010101" charset="-122"/>
            </a:endParaRPr>
          </a:p>
        </p:txBody>
      </p:sp>
      <p:sp>
        <p:nvSpPr>
          <p:cNvPr id="25" name="文本框 24"/>
          <p:cNvSpPr txBox="1"/>
          <p:nvPr>
            <p:custDataLst>
              <p:tags r:id="rId11"/>
            </p:custDataLst>
          </p:nvPr>
        </p:nvSpPr>
        <p:spPr>
          <a:xfrm>
            <a:off x="1663642" y="3741039"/>
            <a:ext cx="2368550" cy="45783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sz="1700" b="1" spc="300" dirty="0">
                <a:solidFill>
                  <a:schemeClr val="accent1">
                    <a:lumMod val="75000"/>
                  </a:schemeClr>
                </a:solidFill>
                <a:latin typeface="Times New Roman" panose="02020503050405090304" charset="0"/>
                <a:ea typeface="汉仪楷体简" panose="02010600000101010101" charset="-122"/>
                <a:sym typeface="+mn-ea"/>
              </a:rPr>
              <a:t>教师管理模块</a:t>
            </a:r>
            <a:endParaRPr lang="zh-CN" altLang="en-US" sz="1700" b="1" spc="300" dirty="0">
              <a:solidFill>
                <a:schemeClr val="accent1">
                  <a:lumMod val="75000"/>
                </a:schemeClr>
              </a:solidFill>
              <a:latin typeface="Times New Roman" panose="02020503050405090304" charset="0"/>
              <a:ea typeface="汉仪楷体简" panose="02010600000101010101" charset="-122"/>
              <a:sym typeface="+mn-ea"/>
            </a:endParaRPr>
          </a:p>
        </p:txBody>
      </p:sp>
      <p:sp>
        <p:nvSpPr>
          <p:cNvPr id="26" name="文本框 25"/>
          <p:cNvSpPr txBox="1"/>
          <p:nvPr>
            <p:custDataLst>
              <p:tags r:id="rId12"/>
            </p:custDataLst>
          </p:nvPr>
        </p:nvSpPr>
        <p:spPr>
          <a:xfrm>
            <a:off x="1673802" y="4278249"/>
            <a:ext cx="2347595" cy="1543050"/>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90204" pitchFamily="34" charset="0"/>
              <a:buChar char="•"/>
            </a:pPr>
            <a:r>
              <a:rPr lang="zh-CN" altLang="en-US" sz="1200" b="0" i="0" dirty="0">
                <a:solidFill>
                  <a:srgbClr val="374151"/>
                </a:solidFill>
                <a:effectLst/>
                <a:latin typeface="Söhne"/>
              </a:rPr>
              <a:t>创建教师信息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创建课程考试</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输出每一场考试的信息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进行测试</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获取所有学生编号和姓名</a:t>
            </a:r>
            <a:endParaRPr lang="zh-CN" altLang="en-US" sz="1200" b="0" i="0" dirty="0">
              <a:solidFill>
                <a:srgbClr val="374151"/>
              </a:solidFill>
              <a:effectLst/>
              <a:latin typeface="Söhne"/>
            </a:endParaRPr>
          </a:p>
          <a:p>
            <a:pPr algn="just">
              <a:lnSpc>
                <a:spcPct val="130000"/>
              </a:lnSpc>
            </a:pPr>
            <a:endParaRPr lang="zh-CN" altLang="en-US" sz="1200" spc="150" dirty="0">
              <a:solidFill>
                <a:schemeClr val="lt2">
                  <a:lumMod val="25000"/>
                </a:schemeClr>
              </a:solidFill>
              <a:latin typeface="Times New Roman" panose="02020503050405090304" charset="0"/>
              <a:ea typeface="汉仪楷体简" panose="02010600000101010101" charset="-122"/>
              <a:sym typeface="+mn-ea"/>
            </a:endParaRPr>
          </a:p>
        </p:txBody>
      </p:sp>
      <p:sp>
        <p:nvSpPr>
          <p:cNvPr id="9" name="线条"/>
          <p:cNvSpPr/>
          <p:nvPr>
            <p:custDataLst>
              <p:tags r:id="rId13"/>
            </p:custDataLst>
          </p:nvPr>
        </p:nvSpPr>
        <p:spPr>
          <a:xfrm flipV="1">
            <a:off x="1380432" y="4365244"/>
            <a:ext cx="0" cy="1374775"/>
          </a:xfrm>
          <a:prstGeom prst="line">
            <a:avLst/>
          </a:prstGeom>
          <a:ln w="28575">
            <a:solidFill>
              <a:srgbClr val="D6D6D6"/>
            </a:solidFill>
            <a:prstDash val="sysDot"/>
            <a:miter lim="400000"/>
          </a:ln>
        </p:spPr>
        <p:txBody>
          <a:bodyPr lIns="25400" tIns="25400" rIns="25400" bIns="25400" anchor="ctr"/>
          <a:lstStyle/>
          <a:p>
            <a:pPr algn="ctr">
              <a:lnSpc>
                <a:spcPct val="120000"/>
              </a:lnSpc>
              <a:defRPr sz="3200" b="0">
                <a:solidFill>
                  <a:srgbClr val="000000"/>
                </a:solidFill>
                <a:latin typeface="Helvetica Light"/>
                <a:ea typeface="Helvetica Light"/>
                <a:cs typeface="Helvetica Light"/>
                <a:sym typeface="Helvetica Light"/>
              </a:defRPr>
            </a:pPr>
            <a:endParaRPr sz="1600">
              <a:latin typeface="Times New Roman" panose="02020503050405090304" charset="0"/>
              <a:ea typeface="汉仪楷体简" panose="02010600000101010101" charset="-122"/>
            </a:endParaRPr>
          </a:p>
        </p:txBody>
      </p:sp>
      <p:sp>
        <p:nvSpPr>
          <p:cNvPr id="3" name="椭圆 2"/>
          <p:cNvSpPr/>
          <p:nvPr>
            <p:custDataLst>
              <p:tags r:id="rId14"/>
            </p:custDataLst>
          </p:nvPr>
        </p:nvSpPr>
        <p:spPr>
          <a:xfrm>
            <a:off x="4690816" y="2579968"/>
            <a:ext cx="1967066" cy="19670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思源黑体 CN Medium"/>
              <a:cs typeface="+mn-cs"/>
            </a:endParaRPr>
          </a:p>
        </p:txBody>
      </p:sp>
      <p:sp>
        <p:nvSpPr>
          <p:cNvPr id="4" name="椭圆 3"/>
          <p:cNvSpPr/>
          <p:nvPr>
            <p:custDataLst>
              <p:tags r:id="rId15"/>
            </p:custDataLst>
          </p:nvPr>
        </p:nvSpPr>
        <p:spPr>
          <a:xfrm>
            <a:off x="5362062" y="2337289"/>
            <a:ext cx="621516" cy="621516"/>
          </a:xfrm>
          <a:prstGeom prst="ellipse">
            <a:avLst/>
          </a:prstGeom>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思源黑体 CN Medium"/>
              <a:cs typeface="+mn-cs"/>
            </a:endParaRPr>
          </a:p>
        </p:txBody>
      </p:sp>
      <p:sp>
        <p:nvSpPr>
          <p:cNvPr id="5" name="椭圆 4"/>
          <p:cNvSpPr/>
          <p:nvPr>
            <p:custDataLst>
              <p:tags r:id="rId16"/>
            </p:custDataLst>
          </p:nvPr>
        </p:nvSpPr>
        <p:spPr>
          <a:xfrm>
            <a:off x="4444145" y="3195877"/>
            <a:ext cx="621516" cy="621516"/>
          </a:xfrm>
          <a:prstGeom prst="ellipse">
            <a:avLst/>
          </a:prstGeom>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思源黑体 CN Medium"/>
              <a:cs typeface="+mn-cs"/>
            </a:endParaRPr>
          </a:p>
        </p:txBody>
      </p:sp>
      <p:sp>
        <p:nvSpPr>
          <p:cNvPr id="14" name="椭圆 13"/>
          <p:cNvSpPr/>
          <p:nvPr>
            <p:custDataLst>
              <p:tags r:id="rId17"/>
            </p:custDataLst>
          </p:nvPr>
        </p:nvSpPr>
        <p:spPr>
          <a:xfrm>
            <a:off x="6283038" y="3195877"/>
            <a:ext cx="621516" cy="621516"/>
          </a:xfrm>
          <a:prstGeom prst="ellipse">
            <a:avLst/>
          </a:prstGeom>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思源黑体 CN Medium"/>
              <a:cs typeface="+mn-cs"/>
            </a:endParaRPr>
          </a:p>
        </p:txBody>
      </p:sp>
      <p:sp>
        <p:nvSpPr>
          <p:cNvPr id="15" name="椭圆 14"/>
          <p:cNvSpPr/>
          <p:nvPr>
            <p:custDataLst>
              <p:tags r:id="rId18"/>
            </p:custDataLst>
          </p:nvPr>
        </p:nvSpPr>
        <p:spPr>
          <a:xfrm>
            <a:off x="5363591" y="4168198"/>
            <a:ext cx="621516" cy="621516"/>
          </a:xfrm>
          <a:prstGeom prst="ellipse">
            <a:avLst/>
          </a:prstGeom>
          <a:ln w="381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Light" panose="020F0302020204030204"/>
              <a:ea typeface="思源黑体 CN Medium"/>
              <a:cs typeface="+mn-cs"/>
            </a:endParaRPr>
          </a:p>
        </p:txBody>
      </p:sp>
      <p:grpSp>
        <p:nvGrpSpPr>
          <p:cNvPr id="16" name="组合 15"/>
          <p:cNvGrpSpPr/>
          <p:nvPr/>
        </p:nvGrpSpPr>
        <p:grpSpPr>
          <a:xfrm>
            <a:off x="5499985" y="4307547"/>
            <a:ext cx="377737" cy="379408"/>
            <a:chOff x="5394325" y="2859088"/>
            <a:chExt cx="358775" cy="360362"/>
          </a:xfrm>
          <a:solidFill>
            <a:schemeClr val="bg1"/>
          </a:solidFill>
        </p:grpSpPr>
        <p:sp>
          <p:nvSpPr>
            <p:cNvPr id="17" name="AutoShape 37"/>
            <p:cNvSpPr/>
            <p:nvPr>
              <p:custDataLst>
                <p:tags r:id="rId19"/>
              </p:custDataLst>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18" name="AutoShape 38"/>
            <p:cNvSpPr/>
            <p:nvPr>
              <p:custDataLst>
                <p:tags r:id="rId20"/>
              </p:custDataLst>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19" name="AutoShape 39"/>
            <p:cNvSpPr/>
            <p:nvPr>
              <p:custDataLst>
                <p:tags r:id="rId21"/>
              </p:custDataLst>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31" name="AutoShape 40"/>
            <p:cNvSpPr/>
            <p:nvPr>
              <p:custDataLst>
                <p:tags r:id="rId22"/>
              </p:custDataLst>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32" name="AutoShape 41"/>
            <p:cNvSpPr/>
            <p:nvPr>
              <p:custDataLst>
                <p:tags r:id="rId23"/>
              </p:custDataLst>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33" name="AutoShape 42"/>
            <p:cNvSpPr/>
            <p:nvPr>
              <p:custDataLst>
                <p:tags r:id="rId24"/>
              </p:custDataLst>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grpSp>
      <p:sp>
        <p:nvSpPr>
          <p:cNvPr id="34" name="AutoShape 112"/>
          <p:cNvSpPr/>
          <p:nvPr>
            <p:custDataLst>
              <p:tags r:id="rId25"/>
            </p:custDataLst>
          </p:nvPr>
        </p:nvSpPr>
        <p:spPr bwMode="auto">
          <a:xfrm>
            <a:off x="4552809" y="3318483"/>
            <a:ext cx="379408" cy="37773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grpSp>
        <p:nvGrpSpPr>
          <p:cNvPr id="35" name="组合 34"/>
          <p:cNvGrpSpPr/>
          <p:nvPr/>
        </p:nvGrpSpPr>
        <p:grpSpPr>
          <a:xfrm>
            <a:off x="6480569" y="3317955"/>
            <a:ext cx="259855" cy="378794"/>
            <a:chOff x="2528974" y="2863357"/>
            <a:chExt cx="246811" cy="359779"/>
          </a:xfrm>
          <a:solidFill>
            <a:schemeClr val="bg1"/>
          </a:solidFill>
        </p:grpSpPr>
        <p:sp>
          <p:nvSpPr>
            <p:cNvPr id="36" name="AutoShape 113"/>
            <p:cNvSpPr/>
            <p:nvPr>
              <p:custDataLst>
                <p:tags r:id="rId26"/>
              </p:custDataLst>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37" name="AutoShape 114"/>
            <p:cNvSpPr/>
            <p:nvPr>
              <p:custDataLst>
                <p:tags r:id="rId27"/>
              </p:custDataLst>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grpSp>
      <p:grpSp>
        <p:nvGrpSpPr>
          <p:cNvPr id="38" name="组合 37"/>
          <p:cNvGrpSpPr/>
          <p:nvPr/>
        </p:nvGrpSpPr>
        <p:grpSpPr>
          <a:xfrm flipH="1">
            <a:off x="5527932" y="2482484"/>
            <a:ext cx="334533" cy="334533"/>
            <a:chOff x="2473104" y="2145028"/>
            <a:chExt cx="359165" cy="359165"/>
          </a:xfrm>
          <a:solidFill>
            <a:schemeClr val="bg1"/>
          </a:solidFill>
        </p:grpSpPr>
        <p:sp>
          <p:nvSpPr>
            <p:cNvPr id="39" name="AutoShape 126"/>
            <p:cNvSpPr/>
            <p:nvPr>
              <p:custDataLst>
                <p:tags r:id="rId28"/>
              </p:custDataLst>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sp>
          <p:nvSpPr>
            <p:cNvPr id="40" name="AutoShape 127"/>
            <p:cNvSpPr/>
            <p:nvPr>
              <p:custDataLst>
                <p:tags r:id="rId29"/>
              </p:custDataLst>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思源黑体 CN Medium"/>
                <a:cs typeface="+mn-cs"/>
                <a:sym typeface="Gill Sans" panose="020B0502020104020203" charset="0"/>
              </a:endParaRPr>
            </a:p>
          </p:txBody>
        </p:sp>
      </p:grpSp>
      <p:sp>
        <p:nvSpPr>
          <p:cNvPr id="61" name="圆角矩形"/>
          <p:cNvSpPr/>
          <p:nvPr>
            <p:custDataLst>
              <p:tags r:id="rId30"/>
            </p:custDataLst>
          </p:nvPr>
        </p:nvSpPr>
        <p:spPr>
          <a:xfrm>
            <a:off x="7590437" y="1110234"/>
            <a:ext cx="424815" cy="424815"/>
          </a:xfrm>
          <a:custGeom>
            <a:avLst/>
            <a:gdLst>
              <a:gd name="connsiteX0" fmla="*/ 212371 w 424741"/>
              <a:gd name="connsiteY0" fmla="*/ 0 h 424742"/>
              <a:gd name="connsiteX1" fmla="*/ 233088 w 424741"/>
              <a:gd name="connsiteY1" fmla="*/ 8584 h 424742"/>
              <a:gd name="connsiteX2" fmla="*/ 416161 w 424741"/>
              <a:gd name="connsiteY2" fmla="*/ 191653 h 424742"/>
              <a:gd name="connsiteX3" fmla="*/ 416162 w 424741"/>
              <a:gd name="connsiteY3" fmla="*/ 233089 h 424742"/>
              <a:gd name="connsiteX4" fmla="*/ 233088 w 424741"/>
              <a:gd name="connsiteY4" fmla="*/ 416162 h 424742"/>
              <a:gd name="connsiteX5" fmla="*/ 191653 w 424741"/>
              <a:gd name="connsiteY5" fmla="*/ 416161 h 424742"/>
              <a:gd name="connsiteX6" fmla="*/ 8581 w 424741"/>
              <a:gd name="connsiteY6" fmla="*/ 233090 h 424742"/>
              <a:gd name="connsiteX7" fmla="*/ 8581 w 424741"/>
              <a:gd name="connsiteY7" fmla="*/ 191655 h 424742"/>
              <a:gd name="connsiteX8" fmla="*/ 191654 w 424741"/>
              <a:gd name="connsiteY8" fmla="*/ 8581 h 424742"/>
              <a:gd name="connsiteX9" fmla="*/ 212371 w 424741"/>
              <a:gd name="connsiteY9" fmla="*/ 0 h 4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741" h="424742">
                <a:moveTo>
                  <a:pt x="212371" y="0"/>
                </a:moveTo>
                <a:cubicBezTo>
                  <a:pt x="219869" y="1"/>
                  <a:pt x="227368" y="2861"/>
                  <a:pt x="233088" y="8584"/>
                </a:cubicBezTo>
                <a:lnTo>
                  <a:pt x="416161" y="191653"/>
                </a:lnTo>
                <a:cubicBezTo>
                  <a:pt x="427602" y="203096"/>
                  <a:pt x="427602" y="221648"/>
                  <a:pt x="416162" y="233089"/>
                </a:cubicBezTo>
                <a:lnTo>
                  <a:pt x="233088" y="416162"/>
                </a:lnTo>
                <a:cubicBezTo>
                  <a:pt x="221646" y="427603"/>
                  <a:pt x="203095" y="427603"/>
                  <a:pt x="191653" y="416161"/>
                </a:cubicBezTo>
                <a:lnTo>
                  <a:pt x="8581" y="233090"/>
                </a:lnTo>
                <a:cubicBezTo>
                  <a:pt x="-2860" y="221647"/>
                  <a:pt x="-2860" y="203095"/>
                  <a:pt x="8581" y="191655"/>
                </a:cubicBezTo>
                <a:lnTo>
                  <a:pt x="191654" y="8581"/>
                </a:lnTo>
                <a:cubicBezTo>
                  <a:pt x="197374" y="2861"/>
                  <a:pt x="204873" y="0"/>
                  <a:pt x="212371" y="0"/>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a:solidFill>
                <a:srgbClr val="FFFFFF"/>
              </a:solidFill>
              <a:latin typeface="Times New Roman" panose="02020503050405090304" charset="0"/>
              <a:ea typeface="汉仪楷体简" panose="02010600000101010101" charset="-122"/>
            </a:endParaRPr>
          </a:p>
        </p:txBody>
      </p:sp>
      <p:sp>
        <p:nvSpPr>
          <p:cNvPr id="62" name="1"/>
          <p:cNvSpPr txBox="1"/>
          <p:nvPr>
            <p:custDataLst>
              <p:tags r:id="rId31"/>
            </p:custDataLst>
          </p:nvPr>
        </p:nvSpPr>
        <p:spPr>
          <a:xfrm>
            <a:off x="7672223" y="1203071"/>
            <a:ext cx="261243" cy="227293"/>
          </a:xfrm>
          <a:prstGeom prst="rect">
            <a:avLst/>
          </a:prstGeom>
          <a:ln w="12700">
            <a:miter lim="400000"/>
          </a:ln>
        </p:spPr>
        <p:txBody>
          <a:bodyPr wrap="square" lIns="0" tIns="0" rIns="0" bIns="0" anchor="ctr">
            <a:normAutofit/>
          </a:bodyPr>
          <a:lstStyle>
            <a:lvl1pPr algn="ctr">
              <a:defRPr sz="2800" b="0">
                <a:solidFill>
                  <a:srgbClr val="FFFFFF"/>
                </a:solidFill>
              </a:defRPr>
            </a:lvl1pPr>
          </a:lstStyle>
          <a:p>
            <a:r>
              <a:rPr lang="en-US" sz="1400" dirty="0">
                <a:latin typeface="Times New Roman" panose="02020503050405090304" charset="0"/>
                <a:ea typeface="汉仪楷体简" panose="02010600000101010101" charset="-122"/>
              </a:rPr>
              <a:t>3</a:t>
            </a:r>
            <a:endParaRPr sz="1400" dirty="0">
              <a:solidFill>
                <a:srgbClr val="FFFFFF"/>
              </a:solidFill>
              <a:latin typeface="Times New Roman" panose="02020503050405090304" charset="0"/>
              <a:ea typeface="汉仪楷体简" panose="02010600000101010101" charset="-122"/>
            </a:endParaRPr>
          </a:p>
        </p:txBody>
      </p:sp>
      <p:sp>
        <p:nvSpPr>
          <p:cNvPr id="63" name="线条"/>
          <p:cNvSpPr/>
          <p:nvPr>
            <p:custDataLst>
              <p:tags r:id="rId32"/>
            </p:custDataLst>
          </p:nvPr>
        </p:nvSpPr>
        <p:spPr>
          <a:xfrm flipV="1">
            <a:off x="7802527" y="1723009"/>
            <a:ext cx="0" cy="1374775"/>
          </a:xfrm>
          <a:prstGeom prst="line">
            <a:avLst/>
          </a:prstGeom>
          <a:ln w="28575">
            <a:solidFill>
              <a:srgbClr val="D6D6D6"/>
            </a:solidFill>
            <a:prstDash val="sysDot"/>
            <a:miter lim="400000"/>
          </a:ln>
        </p:spPr>
        <p:txBody>
          <a:bodyPr lIns="25400" tIns="25400" rIns="25400" bIns="25400" anchor="ctr"/>
          <a:lstStyle/>
          <a:p>
            <a:pPr algn="ctr">
              <a:lnSpc>
                <a:spcPct val="120000"/>
              </a:lnSpc>
              <a:defRPr sz="3200" b="0">
                <a:solidFill>
                  <a:srgbClr val="000000"/>
                </a:solidFill>
                <a:latin typeface="Helvetica Light"/>
                <a:ea typeface="Helvetica Light"/>
                <a:cs typeface="Helvetica Light"/>
                <a:sym typeface="Helvetica Light"/>
              </a:defRPr>
            </a:pPr>
            <a:endParaRPr sz="1600" dirty="0">
              <a:latin typeface="Times New Roman" panose="02020503050405090304" charset="0"/>
              <a:ea typeface="汉仪楷体简" panose="02010600000101010101" charset="-122"/>
            </a:endParaRPr>
          </a:p>
        </p:txBody>
      </p:sp>
      <p:sp>
        <p:nvSpPr>
          <p:cNvPr id="64" name="文本框 63"/>
          <p:cNvSpPr txBox="1"/>
          <p:nvPr>
            <p:custDataLst>
              <p:tags r:id="rId33"/>
            </p:custDataLst>
          </p:nvPr>
        </p:nvSpPr>
        <p:spPr>
          <a:xfrm>
            <a:off x="8086372" y="1093724"/>
            <a:ext cx="2368550" cy="45783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b="1" spc="300" dirty="0">
                <a:solidFill>
                  <a:schemeClr val="accent1">
                    <a:lumMod val="75000"/>
                  </a:schemeClr>
                </a:solidFill>
                <a:latin typeface="Times New Roman" panose="02020503050405090304" charset="0"/>
                <a:ea typeface="汉仪楷体简" panose="02010600000101010101" charset="-122"/>
                <a:sym typeface="+mn-ea"/>
              </a:rPr>
              <a:t>考试管理模块</a:t>
            </a:r>
            <a:endParaRPr lang="zh-CN" altLang="en-US" b="1" spc="300" dirty="0">
              <a:solidFill>
                <a:schemeClr val="accent1">
                  <a:lumMod val="75000"/>
                </a:schemeClr>
              </a:solidFill>
              <a:latin typeface="Times New Roman" panose="02020503050405090304" charset="0"/>
              <a:ea typeface="汉仪楷体简" panose="02010600000101010101" charset="-122"/>
              <a:sym typeface="+mn-ea"/>
            </a:endParaRPr>
          </a:p>
        </p:txBody>
      </p:sp>
      <p:sp>
        <p:nvSpPr>
          <p:cNvPr id="65" name="文本框 64"/>
          <p:cNvSpPr txBox="1"/>
          <p:nvPr>
            <p:custDataLst>
              <p:tags r:id="rId34"/>
            </p:custDataLst>
          </p:nvPr>
        </p:nvSpPr>
        <p:spPr>
          <a:xfrm>
            <a:off x="8096532" y="1636014"/>
            <a:ext cx="2594036" cy="1543050"/>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90204" pitchFamily="34" charset="0"/>
              <a:buChar char="•"/>
            </a:pPr>
            <a:r>
              <a:rPr lang="zh-CN" altLang="en-US" sz="1200" b="0" i="0" dirty="0">
                <a:solidFill>
                  <a:srgbClr val="374151"/>
                </a:solidFill>
                <a:effectLst/>
                <a:latin typeface="Söhne"/>
              </a:rPr>
              <a:t>学生参加考试</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输出考试准备信息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查看指定课程考试指定学生的排名</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获得考试学生列表</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查看学生成绩</a:t>
            </a:r>
            <a:endParaRPr lang="zh-CN" altLang="en-US" sz="1200" b="0" i="0" dirty="0">
              <a:solidFill>
                <a:srgbClr val="374151"/>
              </a:solidFill>
              <a:effectLst/>
              <a:latin typeface="Söhne"/>
            </a:endParaRPr>
          </a:p>
          <a:p>
            <a:pPr algn="just">
              <a:lnSpc>
                <a:spcPct val="130000"/>
              </a:lnSpc>
            </a:pPr>
            <a:endParaRPr lang="zh-CN" altLang="en-US" sz="1200" spc="150" dirty="0">
              <a:solidFill>
                <a:schemeClr val="lt2">
                  <a:lumMod val="25000"/>
                </a:schemeClr>
              </a:solidFill>
              <a:latin typeface="Times New Roman" panose="02020503050405090304" charset="0"/>
              <a:ea typeface="汉仪楷体简" panose="02010600000101010101" charset="-122"/>
              <a:sym typeface="+mn-ea"/>
            </a:endParaRPr>
          </a:p>
        </p:txBody>
      </p:sp>
      <p:sp>
        <p:nvSpPr>
          <p:cNvPr id="66" name="圆角矩形"/>
          <p:cNvSpPr/>
          <p:nvPr>
            <p:custDataLst>
              <p:tags r:id="rId35"/>
            </p:custDataLst>
          </p:nvPr>
        </p:nvSpPr>
        <p:spPr>
          <a:xfrm>
            <a:off x="7589802" y="3840734"/>
            <a:ext cx="426720" cy="426720"/>
          </a:xfrm>
          <a:custGeom>
            <a:avLst/>
            <a:gdLst>
              <a:gd name="connsiteX0" fmla="*/ 213342 w 426682"/>
              <a:gd name="connsiteY0" fmla="*/ 1 h 426681"/>
              <a:gd name="connsiteX1" fmla="*/ 232404 w 426682"/>
              <a:gd name="connsiteY1" fmla="*/ 7896 h 426681"/>
              <a:gd name="connsiteX2" fmla="*/ 418786 w 426682"/>
              <a:gd name="connsiteY2" fmla="*/ 194279 h 426681"/>
              <a:gd name="connsiteX3" fmla="*/ 418786 w 426682"/>
              <a:gd name="connsiteY3" fmla="*/ 232404 h 426681"/>
              <a:gd name="connsiteX4" fmla="*/ 232403 w 426682"/>
              <a:gd name="connsiteY4" fmla="*/ 418785 h 426681"/>
              <a:gd name="connsiteX5" fmla="*/ 194279 w 426682"/>
              <a:gd name="connsiteY5" fmla="*/ 418786 h 426681"/>
              <a:gd name="connsiteX6" fmla="*/ 7896 w 426682"/>
              <a:gd name="connsiteY6" fmla="*/ 232404 h 426681"/>
              <a:gd name="connsiteX7" fmla="*/ 7896 w 426682"/>
              <a:gd name="connsiteY7" fmla="*/ 194278 h 426681"/>
              <a:gd name="connsiteX8" fmla="*/ 194278 w 426682"/>
              <a:gd name="connsiteY8" fmla="*/ 7896 h 426681"/>
              <a:gd name="connsiteX9" fmla="*/ 213342 w 426682"/>
              <a:gd name="connsiteY9" fmla="*/ 1 h 4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682" h="426681">
                <a:moveTo>
                  <a:pt x="213342" y="1"/>
                </a:moveTo>
                <a:cubicBezTo>
                  <a:pt x="220240" y="0"/>
                  <a:pt x="227140" y="2632"/>
                  <a:pt x="232404" y="7896"/>
                </a:cubicBezTo>
                <a:lnTo>
                  <a:pt x="418786" y="194279"/>
                </a:lnTo>
                <a:cubicBezTo>
                  <a:pt x="429314" y="204806"/>
                  <a:pt x="429314" y="221876"/>
                  <a:pt x="418786" y="232404"/>
                </a:cubicBezTo>
                <a:lnTo>
                  <a:pt x="232403" y="418785"/>
                </a:lnTo>
                <a:cubicBezTo>
                  <a:pt x="221876" y="429313"/>
                  <a:pt x="204807" y="429313"/>
                  <a:pt x="194279" y="418786"/>
                </a:cubicBezTo>
                <a:lnTo>
                  <a:pt x="7896" y="232404"/>
                </a:lnTo>
                <a:cubicBezTo>
                  <a:pt x="-2631" y="221875"/>
                  <a:pt x="-2631" y="204806"/>
                  <a:pt x="7896" y="194278"/>
                </a:cubicBezTo>
                <a:lnTo>
                  <a:pt x="194278" y="7896"/>
                </a:lnTo>
                <a:cubicBezTo>
                  <a:pt x="199542" y="2632"/>
                  <a:pt x="206442" y="0"/>
                  <a:pt x="213342" y="1"/>
                </a:cubicBezTo>
                <a:close/>
              </a:path>
            </a:pathLst>
          </a:custGeom>
          <a:solidFill>
            <a:schemeClr val="accent1"/>
          </a:solidFill>
          <a:ln w="12700">
            <a:miter lim="400000"/>
          </a:ln>
        </p:spPr>
        <p:txBody>
          <a:bodyPr rot="0" spcFirstLastPara="0" vertOverflow="overflow" horzOverflow="overflow" vert="horz" wrap="square" lIns="19050" tIns="19050" rIns="19050" bIns="19050" numCol="1" spcCol="0" rtlCol="0" fromWordArt="0" anchor="ctr" anchorCtr="0" forceAA="0" compatLnSpc="1">
            <a:noAutofit/>
          </a:bodyPr>
          <a:lstStyle/>
          <a:p>
            <a:pPr algn="ctr" defTabSz="228600"/>
            <a:endParaRPr lang="zh-CN" altLang="en-US" sz="7500" dirty="0">
              <a:solidFill>
                <a:srgbClr val="FFFFFF"/>
              </a:solidFill>
              <a:latin typeface="Times New Roman" panose="02020503050405090304" charset="0"/>
              <a:ea typeface="汉仪楷体简" panose="02010600000101010101" charset="-122"/>
            </a:endParaRPr>
          </a:p>
        </p:txBody>
      </p:sp>
      <p:sp>
        <p:nvSpPr>
          <p:cNvPr id="67" name="4"/>
          <p:cNvSpPr txBox="1"/>
          <p:nvPr>
            <p:custDataLst>
              <p:tags r:id="rId36"/>
            </p:custDataLst>
          </p:nvPr>
        </p:nvSpPr>
        <p:spPr>
          <a:xfrm>
            <a:off x="7672541" y="3934841"/>
            <a:ext cx="261243" cy="227293"/>
          </a:xfrm>
          <a:prstGeom prst="rect">
            <a:avLst/>
          </a:prstGeom>
          <a:ln w="12700">
            <a:miter lim="400000"/>
          </a:ln>
        </p:spPr>
        <p:txBody>
          <a:bodyPr wrap="square" lIns="0" tIns="0" rIns="0" bIns="0" anchor="ctr">
            <a:normAutofit/>
          </a:bodyPr>
          <a:lstStyle>
            <a:lvl1pPr algn="ctr">
              <a:defRPr sz="2800" b="0">
                <a:solidFill>
                  <a:srgbClr val="FFFFFF"/>
                </a:solidFill>
              </a:defRPr>
            </a:lvl1pPr>
          </a:lstStyle>
          <a:p>
            <a:r>
              <a:rPr lang="en-US" sz="1400" dirty="0">
                <a:latin typeface="Times New Roman" panose="02020503050405090304" charset="0"/>
                <a:ea typeface="汉仪楷体简" panose="02010600000101010101" charset="-122"/>
              </a:rPr>
              <a:t>4</a:t>
            </a:r>
            <a:endParaRPr sz="1400" dirty="0">
              <a:solidFill>
                <a:srgbClr val="FFFFFF"/>
              </a:solidFill>
              <a:latin typeface="Times New Roman" panose="02020503050405090304" charset="0"/>
              <a:ea typeface="汉仪楷体简" panose="02010600000101010101" charset="-122"/>
            </a:endParaRPr>
          </a:p>
        </p:txBody>
      </p:sp>
      <p:sp>
        <p:nvSpPr>
          <p:cNvPr id="68" name="文本框 67"/>
          <p:cNvSpPr txBox="1"/>
          <p:nvPr>
            <p:custDataLst>
              <p:tags r:id="rId37"/>
            </p:custDataLst>
          </p:nvPr>
        </p:nvSpPr>
        <p:spPr>
          <a:xfrm>
            <a:off x="8086372" y="3825494"/>
            <a:ext cx="2368550" cy="45783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pPr>
            <a:r>
              <a:rPr lang="zh-CN" altLang="en-US" b="1" spc="300" dirty="0">
                <a:solidFill>
                  <a:schemeClr val="accent1">
                    <a:lumMod val="75000"/>
                  </a:schemeClr>
                </a:solidFill>
                <a:latin typeface="Times New Roman" panose="02020503050405090304" charset="0"/>
                <a:ea typeface="汉仪楷体简" panose="02010600000101010101" charset="-122"/>
                <a:sym typeface="+mn-ea"/>
              </a:rPr>
              <a:t>教辅资料模块</a:t>
            </a:r>
            <a:endParaRPr lang="zh-CN" altLang="en-US" b="1" spc="300" dirty="0">
              <a:solidFill>
                <a:schemeClr val="accent1">
                  <a:lumMod val="75000"/>
                </a:schemeClr>
              </a:solidFill>
              <a:latin typeface="Times New Roman" panose="02020503050405090304" charset="0"/>
              <a:ea typeface="汉仪楷体简" panose="02010600000101010101" charset="-122"/>
              <a:sym typeface="+mn-ea"/>
            </a:endParaRPr>
          </a:p>
        </p:txBody>
      </p:sp>
      <p:sp>
        <p:nvSpPr>
          <p:cNvPr id="69" name="文本框 68"/>
          <p:cNvSpPr txBox="1"/>
          <p:nvPr>
            <p:custDataLst>
              <p:tags r:id="rId38"/>
            </p:custDataLst>
          </p:nvPr>
        </p:nvSpPr>
        <p:spPr>
          <a:xfrm>
            <a:off x="8096532" y="4362704"/>
            <a:ext cx="2347595" cy="1543050"/>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90204" pitchFamily="34" charset="0"/>
              <a:buChar char="•"/>
            </a:pPr>
            <a:r>
              <a:rPr lang="zh-CN" altLang="en-US" sz="1200" b="0" i="0" dirty="0">
                <a:solidFill>
                  <a:srgbClr val="374151"/>
                </a:solidFill>
                <a:effectLst/>
                <a:latin typeface="Söhne"/>
              </a:rPr>
              <a:t>进行教辅资料采购</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输出教辅资料采购信息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创建物品</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b="0" i="0" dirty="0">
                <a:solidFill>
                  <a:srgbClr val="374151"/>
                </a:solidFill>
                <a:effectLst/>
                <a:latin typeface="Söhne"/>
              </a:rPr>
              <a:t>输出教辅资料点单信息</a:t>
            </a:r>
            <a:endParaRPr lang="zh-CN" altLang="en-US" sz="1200" b="0" i="0" dirty="0">
              <a:solidFill>
                <a:srgbClr val="374151"/>
              </a:solidFill>
              <a:effectLst/>
              <a:latin typeface="Söhne"/>
            </a:endParaRPr>
          </a:p>
          <a:p>
            <a:pPr algn="l">
              <a:buFont typeface="Arial" panose="020B0604020202090204" pitchFamily="34" charset="0"/>
              <a:buChar char="•"/>
            </a:pPr>
            <a:r>
              <a:rPr lang="zh-CN" altLang="en-US" sz="1200" dirty="0">
                <a:solidFill>
                  <a:srgbClr val="374151"/>
                </a:solidFill>
                <a:latin typeface="Söhne"/>
              </a:rPr>
              <a:t>支付</a:t>
            </a:r>
            <a:endParaRPr lang="zh-CN" altLang="en-US" sz="1200" b="0" i="0" dirty="0">
              <a:solidFill>
                <a:srgbClr val="374151"/>
              </a:solidFill>
              <a:effectLst/>
              <a:latin typeface="Söhne"/>
            </a:endParaRPr>
          </a:p>
        </p:txBody>
      </p:sp>
      <p:sp>
        <p:nvSpPr>
          <p:cNvPr id="70" name="线条"/>
          <p:cNvSpPr/>
          <p:nvPr>
            <p:custDataLst>
              <p:tags r:id="rId39"/>
            </p:custDataLst>
          </p:nvPr>
        </p:nvSpPr>
        <p:spPr>
          <a:xfrm flipV="1">
            <a:off x="7803162" y="4449699"/>
            <a:ext cx="0" cy="1374775"/>
          </a:xfrm>
          <a:prstGeom prst="line">
            <a:avLst/>
          </a:prstGeom>
          <a:ln w="28575">
            <a:solidFill>
              <a:srgbClr val="D6D6D6"/>
            </a:solidFill>
            <a:prstDash val="sysDot"/>
            <a:miter lim="400000"/>
          </a:ln>
        </p:spPr>
        <p:txBody>
          <a:bodyPr lIns="25400" tIns="25400" rIns="25400" bIns="25400" anchor="ctr"/>
          <a:lstStyle/>
          <a:p>
            <a:pPr algn="ctr">
              <a:lnSpc>
                <a:spcPct val="120000"/>
              </a:lnSpc>
              <a:defRPr sz="3200" b="0">
                <a:solidFill>
                  <a:srgbClr val="000000"/>
                </a:solidFill>
                <a:latin typeface="Helvetica Light"/>
                <a:ea typeface="Helvetica Light"/>
                <a:cs typeface="Helvetica Light"/>
                <a:sym typeface="Helvetica Light"/>
              </a:defRPr>
            </a:pPr>
            <a:endParaRPr sz="1600">
              <a:latin typeface="Times New Roman" panose="02020503050405090304" charset="0"/>
              <a:ea typeface="汉仪楷体简" panose="02010600000101010101" charset="-122"/>
            </a:endParaRPr>
          </a:p>
        </p:txBody>
      </p:sp>
    </p:spTree>
    <p:custDataLst>
      <p:tags r:id="rId40"/>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sers/jiaoao/Library/Containers/com.kingsoft.wpsoffice.mac/Data/tmp/photoeditapp/20240101203425/temp.pngtemp"/>
          <p:cNvPicPr>
            <a:picLocks noChangeAspect="1"/>
          </p:cNvPicPr>
          <p:nvPr>
            <p:custDataLst>
              <p:tags r:id="rId1"/>
            </p:custDataLst>
          </p:nvPr>
        </p:nvPicPr>
        <p:blipFill>
          <a:blip r:embed="rId2"/>
          <a:stretch>
            <a:fillRect/>
          </a:stretch>
        </p:blipFill>
        <p:spPr>
          <a:xfrm>
            <a:off x="10218420" y="2019300"/>
            <a:ext cx="1878965" cy="1196340"/>
          </a:xfrm>
          <a:prstGeom prst="rect">
            <a:avLst/>
          </a:prstGeom>
        </p:spPr>
      </p:pic>
      <p:pic>
        <p:nvPicPr>
          <p:cNvPr id="5" name="图片 4" descr="/Users/jiaoao/Library/Containers/com.kingsoft.wpsoffice.mac/Data/tmp/photoeditapp/20240101203913/temp.pngtemp"/>
          <p:cNvPicPr>
            <a:picLocks noChangeAspect="1"/>
          </p:cNvPicPr>
          <p:nvPr>
            <p:custDataLst>
              <p:tags r:id="rId3"/>
            </p:custDataLst>
          </p:nvPr>
        </p:nvPicPr>
        <p:blipFill>
          <a:blip r:embed="rId4"/>
          <a:stretch>
            <a:fillRect/>
          </a:stretch>
        </p:blipFill>
        <p:spPr>
          <a:xfrm>
            <a:off x="10050780" y="4411980"/>
            <a:ext cx="2141220" cy="1457960"/>
          </a:xfrm>
          <a:prstGeom prst="rect">
            <a:avLst/>
          </a:prstGeom>
        </p:spPr>
      </p:pic>
      <p:pic>
        <p:nvPicPr>
          <p:cNvPr id="8" name="图片 7" descr="/Users/jiaoao/Library/Containers/com.kingsoft.wpsoffice.mac/Data/tmp/photoeditapp/20240101204021/temp.pngtemp"/>
          <p:cNvPicPr>
            <a:picLocks noChangeAspect="1"/>
          </p:cNvPicPr>
          <p:nvPr>
            <p:custDataLst>
              <p:tags r:id="rId5"/>
            </p:custDataLst>
          </p:nvPr>
        </p:nvPicPr>
        <p:blipFill>
          <a:blip r:embed="rId6"/>
          <a:stretch>
            <a:fillRect/>
          </a:stretch>
        </p:blipFill>
        <p:spPr>
          <a:xfrm>
            <a:off x="81280" y="1833245"/>
            <a:ext cx="2222500" cy="1549400"/>
          </a:xfrm>
          <a:prstGeom prst="rect">
            <a:avLst/>
          </a:prstGeom>
        </p:spPr>
      </p:pic>
      <p:pic>
        <p:nvPicPr>
          <p:cNvPr id="10" name="图片 9" descr="/Users/jiaoao/Library/Containers/com.kingsoft.wpsoffice.mac/Data/tmp/photoeditapp/20240101204055/temp.pngtemp"/>
          <p:cNvPicPr>
            <a:picLocks noChangeAspect="1"/>
          </p:cNvPicPr>
          <p:nvPr>
            <p:custDataLst>
              <p:tags r:id="rId7"/>
            </p:custDataLst>
          </p:nvPr>
        </p:nvPicPr>
        <p:blipFill>
          <a:blip r:embed="rId8"/>
          <a:stretch>
            <a:fillRect/>
          </a:stretch>
        </p:blipFill>
        <p:spPr>
          <a:xfrm>
            <a:off x="368935" y="3251200"/>
            <a:ext cx="1647190" cy="1196340"/>
          </a:xfrm>
          <a:prstGeom prst="rect">
            <a:avLst/>
          </a:prstGeom>
        </p:spPr>
      </p:pic>
      <p:pic>
        <p:nvPicPr>
          <p:cNvPr id="11" name="图片 10" descr="/Users/jiaoao/Library/Containers/com.kingsoft.wpsoffice.mac/Data/tmp/photoeditapp/20240101204134/temp.pngtemp"/>
          <p:cNvPicPr>
            <a:picLocks noChangeAspect="1"/>
          </p:cNvPicPr>
          <p:nvPr>
            <p:custDataLst>
              <p:tags r:id="rId9"/>
            </p:custDataLst>
          </p:nvPr>
        </p:nvPicPr>
        <p:blipFill>
          <a:blip r:embed="rId10"/>
          <a:stretch>
            <a:fillRect/>
          </a:stretch>
        </p:blipFill>
        <p:spPr>
          <a:xfrm>
            <a:off x="149225" y="4447540"/>
            <a:ext cx="1866900" cy="1422400"/>
          </a:xfrm>
          <a:prstGeom prst="rect">
            <a:avLst/>
          </a:prstGeom>
        </p:spPr>
      </p:pic>
      <p:pic>
        <p:nvPicPr>
          <p:cNvPr id="27" name="图片 26" descr="/Users/jiaoao/Library/Containers/com.kingsoft.wpsoffice.mac/Data/tmp/photoeditapp/20240101213116/temp.pngtemp"/>
          <p:cNvPicPr>
            <a:picLocks noChangeAspect="1"/>
          </p:cNvPicPr>
          <p:nvPr>
            <p:custDataLst>
              <p:tags r:id="rId11"/>
            </p:custDataLst>
          </p:nvPr>
        </p:nvPicPr>
        <p:blipFill>
          <a:blip r:embed="rId12"/>
          <a:stretch>
            <a:fillRect/>
          </a:stretch>
        </p:blipFill>
        <p:spPr>
          <a:xfrm>
            <a:off x="1933575" y="1833245"/>
            <a:ext cx="8845550" cy="4638040"/>
          </a:xfrm>
          <a:prstGeom prst="rect">
            <a:avLst/>
          </a:prstGeom>
        </p:spPr>
      </p:pic>
      <p:sp>
        <p:nvSpPr>
          <p:cNvPr id="28" name="文本框 27"/>
          <p:cNvSpPr txBox="1"/>
          <p:nvPr/>
        </p:nvSpPr>
        <p:spPr>
          <a:xfrm>
            <a:off x="527050" y="548005"/>
            <a:ext cx="4600575" cy="768350"/>
          </a:xfrm>
          <a:prstGeom prst="rect">
            <a:avLst/>
          </a:prstGeom>
          <a:noFill/>
        </p:spPr>
        <p:txBody>
          <a:bodyPr wrap="square" rtlCol="0">
            <a:spAutoFit/>
          </a:bodyPr>
          <a:p>
            <a:r>
              <a:rPr lang="zh-CN" altLang="en-US" sz="4400" b="1" spc="320" dirty="0">
                <a:solidFill>
                  <a:schemeClr val="dk1"/>
                </a:solidFill>
                <a:uFillTx/>
                <a:latin typeface="Times New Roman" panose="02020503050405090304" charset="0"/>
                <a:ea typeface="汉仪楷体简" panose="02010600000101010101" charset="-122"/>
              </a:rPr>
              <a:t>创建型模式</a:t>
            </a:r>
            <a:endParaRPr lang="zh-CN" altLang="en-US"/>
          </a:p>
        </p:txBody>
      </p:sp>
    </p:spTree>
    <p:custDataLst>
      <p:tags r:id="rId1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3_画板 1"/>
          <p:cNvPicPr>
            <a:picLocks noChangeAspect="1"/>
          </p:cNvPicPr>
          <p:nvPr>
            <p:custDataLst>
              <p:tags r:id="rId1"/>
            </p:custDataLst>
          </p:nvPr>
        </p:nvPicPr>
        <p:blipFill>
          <a:blip r:embed="rId2"/>
          <a:stretch>
            <a:fillRect/>
          </a:stretch>
        </p:blipFill>
        <p:spPr>
          <a:xfrm>
            <a:off x="0" y="0"/>
            <a:ext cx="12192000" cy="6857365"/>
          </a:xfrm>
          <a:prstGeom prst="rect">
            <a:avLst/>
          </a:prstGeom>
        </p:spPr>
      </p:pic>
      <p:pic>
        <p:nvPicPr>
          <p:cNvPr id="8" name="图片 7" descr="0000000000000000000000000000_画板 1"/>
          <p:cNvPicPr/>
          <p:nvPr>
            <p:custDataLst>
              <p:tags r:id="rId3"/>
            </p:custDataLst>
          </p:nvPr>
        </p:nvPicPr>
        <p:blipFill>
          <a:blip r:embed="rId4"/>
          <a:srcRect l="86328" t="62648" r="-68"/>
          <a:stretch>
            <a:fillRect/>
          </a:stretch>
        </p:blipFill>
        <p:spPr>
          <a:xfrm>
            <a:off x="10515247" y="4288870"/>
            <a:ext cx="1676753" cy="2569130"/>
          </a:xfrm>
          <a:prstGeom prst="rect">
            <a:avLst/>
          </a:prstGeom>
        </p:spPr>
      </p:pic>
      <p:sp>
        <p:nvSpPr>
          <p:cNvPr id="4" name="Object 901"/>
          <p:cNvSpPr txBox="1"/>
          <p:nvPr>
            <p:custDataLst>
              <p:tags r:id="rId5"/>
            </p:custDataLst>
          </p:nvPr>
        </p:nvSpPr>
        <p:spPr>
          <a:xfrm>
            <a:off x="767958" y="703914"/>
            <a:ext cx="10560083" cy="739081"/>
          </a:xfrm>
          <a:prstGeom prst="rect">
            <a:avLst/>
          </a:prstGeom>
        </p:spPr>
        <p:txBody>
          <a:bodyPr vert="horz" lIns="63500" tIns="25400" rIns="63500" bIns="25400" rtlCol="0" anchor="b" anchorCtr="0"/>
          <a:lstStyle/>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工厂方法模式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类图分析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6"/>
            </p:custDataLst>
          </p:nvPr>
        </p:nvSpPr>
        <p:spPr>
          <a:xfrm>
            <a:off x="767958" y="1466778"/>
            <a:ext cx="10560083" cy="378769"/>
          </a:xfrm>
          <a:prstGeom prst="rect">
            <a:avLst/>
          </a:prstGeom>
        </p:spPr>
        <p:txBody>
          <a:bodyPr vert="horz" lIns="63500" tIns="25400" rIns="63500" bIns="25400" rtlCol="0" anchor="t" anchorCtr="0">
            <a:normAutofit/>
          </a:bodyPr>
          <a:lstStyle/>
          <a:p>
            <a:pPr algn="l" fontAlgn="auto">
              <a:lnSpc>
                <a:spcPct val="100000"/>
              </a:lnSpc>
            </a:pPr>
            <a:r>
              <a:rPr lang="zh-CN" altLang="en-US" sz="2000" spc="80" dirty="0">
                <a:solidFill>
                  <a:schemeClr val="lt1">
                    <a:lumMod val="50000"/>
                  </a:schemeClr>
                </a:solidFill>
                <a:uFillTx/>
                <a:latin typeface="Times New Roman" panose="02020503050405090304" charset="0"/>
                <a:ea typeface="汉仪楷体简" panose="02010600000101010101" charset="-122"/>
              </a:rPr>
              <a:t>Factory Method</a:t>
            </a:r>
            <a:endParaRPr lang="zh-CN" altLang="en-US" sz="2000" spc="80" dirty="0">
              <a:solidFill>
                <a:schemeClr val="lt1">
                  <a:lumMod val="50000"/>
                </a:schemeClr>
              </a:solidFill>
              <a:uFillTx/>
              <a:latin typeface="Times New Roman" panose="02020503050405090304" charset="0"/>
              <a:ea typeface="汉仪楷体简" panose="02010600000101010101" charset="-122"/>
            </a:endParaRPr>
          </a:p>
        </p:txBody>
      </p:sp>
      <p:pic>
        <p:nvPicPr>
          <p:cNvPr id="3" name="图片 2"/>
          <p:cNvPicPr>
            <a:picLocks noChangeAspect="1"/>
          </p:cNvPicPr>
          <p:nvPr>
            <p:custDataLst>
              <p:tags r:id="rId7"/>
            </p:custDataLst>
          </p:nvPr>
        </p:nvPicPr>
        <p:blipFill>
          <a:blip r:embed="rId8"/>
          <a:stretch>
            <a:fillRect/>
          </a:stretch>
        </p:blipFill>
        <p:spPr>
          <a:xfrm>
            <a:off x="461645" y="1852295"/>
            <a:ext cx="5450840" cy="4280535"/>
          </a:xfrm>
          <a:prstGeom prst="rect">
            <a:avLst/>
          </a:prstGeom>
        </p:spPr>
      </p:pic>
      <p:sp>
        <p:nvSpPr>
          <p:cNvPr id="6" name="文本框 5"/>
          <p:cNvSpPr txBox="1"/>
          <p:nvPr/>
        </p:nvSpPr>
        <p:spPr>
          <a:xfrm>
            <a:off x="6096000" y="2112010"/>
            <a:ext cx="5450840" cy="3784600"/>
          </a:xfrm>
          <a:prstGeom prst="rect">
            <a:avLst/>
          </a:prstGeom>
          <a:noFill/>
        </p:spPr>
        <p:txBody>
          <a:bodyPr wrap="square" rtlCol="0">
            <a:spAutoFit/>
          </a:bodyPr>
          <a:p>
            <a:r>
              <a:rPr lang="zh-CN" altLang="en-US" sz="2000">
                <a:latin typeface="汉仪楷体KW" panose="00020600040101010101" charset="-122"/>
                <a:ea typeface="汉仪楷体KW" panose="00020600040101010101" charset="-122"/>
                <a:cs typeface="汉仪楷体KW" panose="00020600040101010101" charset="-122"/>
              </a:rPr>
              <a:t>工厂方法模式（Factory Method Pattern）是一种创建型设计模式，其核心在于定义一个用于创建对象的接口，但让子类决定要实例化的类是哪一个。工厂方法模式使一个类的实例化延迟到其子类。</a:t>
            </a:r>
            <a:endParaRPr lang="zh-CN" altLang="en-US" sz="2000">
              <a:latin typeface="汉仪楷体KW" panose="00020600040101010101" charset="-122"/>
              <a:ea typeface="汉仪楷体KW" panose="00020600040101010101" charset="-122"/>
              <a:cs typeface="汉仪楷体KW" panose="00020600040101010101" charset="-122"/>
            </a:endParaRPr>
          </a:p>
          <a:p>
            <a:endParaRPr lang="zh-CN" altLang="en-US" sz="2000"/>
          </a:p>
          <a:p>
            <a:endParaRPr lang="zh-CN" altLang="en-US" sz="2000"/>
          </a:p>
          <a:p>
            <a:r>
              <a:rPr lang="zh-CN" altLang="en-US" sz="2000">
                <a:latin typeface="汉仪楷体KW" panose="00020600040101010101" charset="-122"/>
                <a:ea typeface="汉仪楷体KW" panose="00020600040101010101" charset="-122"/>
                <a:cs typeface="汉仪楷体KW" panose="00020600040101010101" charset="-122"/>
              </a:rPr>
              <a:t>在“顶峰考研云”系统中，工厂方法模式的实现可以针对不同类型的学习资源或工具进行优化。该系统可能包含多种类型的学习辅助工具和资源，如阅读灯、学习椅、电脑等，每种都有其特定的属性和功能。</a:t>
            </a:r>
            <a:endParaRPr lang="zh-CN" altLang="en-US" sz="2000">
              <a:latin typeface="汉仪楷体KW" panose="00020600040101010101" charset="-122"/>
              <a:ea typeface="汉仪楷体KW" panose="00020600040101010101" charset="-122"/>
              <a:cs typeface="汉仪楷体KW" panose="00020600040101010101" charset="-122"/>
            </a:endParaRPr>
          </a:p>
        </p:txBody>
      </p:sp>
      <p:pic>
        <p:nvPicPr>
          <p:cNvPr id="9" name="图片 8" descr="/Users/jiaoao/Library/Containers/com.kingsoft.wpsoffice.mac/Data/tmp/photoeditapp/20240101203425/temp.pngtemp"/>
          <p:cNvPicPr>
            <a:picLocks noChangeAspect="1"/>
          </p:cNvPicPr>
          <p:nvPr>
            <p:custDataLst>
              <p:tags r:id="rId9"/>
            </p:custDataLst>
          </p:nvPr>
        </p:nvPicPr>
        <p:blipFill>
          <a:blip r:embed="rId10"/>
          <a:stretch>
            <a:fillRect/>
          </a:stretch>
        </p:blipFill>
        <p:spPr>
          <a:xfrm>
            <a:off x="9667875" y="380365"/>
            <a:ext cx="1878965" cy="1196340"/>
          </a:xfrm>
          <a:prstGeom prst="rect">
            <a:avLst/>
          </a:prstGeom>
        </p:spPr>
      </p:pic>
    </p:spTree>
    <p:custDataLst>
      <p:tags r:id="rId1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901"/>
          <p:cNvSpPr txBox="1"/>
          <p:nvPr>
            <p:custDataLst>
              <p:tags r:id="rId1"/>
            </p:custDataLst>
          </p:nvPr>
        </p:nvSpPr>
        <p:spPr>
          <a:xfrm>
            <a:off x="767958" y="703914"/>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工厂方法模式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代价分析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2"/>
            </p:custDataLst>
          </p:nvPr>
        </p:nvSpPr>
        <p:spPr>
          <a:xfrm>
            <a:off x="767958" y="1466778"/>
            <a:ext cx="10560083" cy="378769"/>
          </a:xfrm>
          <a:prstGeom prst="rect">
            <a:avLst/>
          </a:prstGeom>
        </p:spPr>
        <p:txBody>
          <a:bodyPr vert="horz" lIns="63500" tIns="25400" rIns="63500" bIns="25400" rtlCol="0" anchor="t" anchorCtr="0">
            <a:normAutofit/>
          </a:bodyPr>
          <a:p>
            <a:pPr algn="l" fontAlgn="auto">
              <a:lnSpc>
                <a:spcPct val="100000"/>
              </a:lnSpc>
            </a:pPr>
            <a:r>
              <a:rPr lang="zh-CN" altLang="en-US" sz="2000" spc="80" dirty="0">
                <a:solidFill>
                  <a:schemeClr val="lt1">
                    <a:lumMod val="50000"/>
                  </a:schemeClr>
                </a:solidFill>
                <a:uFillTx/>
                <a:latin typeface="Times New Roman" panose="02020503050405090304" charset="0"/>
                <a:ea typeface="汉仪楷体简" panose="02010600000101010101" charset="-122"/>
              </a:rPr>
              <a:t>Factory Method</a:t>
            </a:r>
            <a:endParaRPr lang="zh-CN" altLang="en-US" sz="2000" spc="80" dirty="0">
              <a:solidFill>
                <a:schemeClr val="lt1">
                  <a:lumMod val="50000"/>
                </a:schemeClr>
              </a:solidFill>
              <a:uFillTx/>
              <a:latin typeface="Times New Roman" panose="02020503050405090304" charset="0"/>
              <a:ea typeface="汉仪楷体简" panose="02010600000101010101" charset="-122"/>
            </a:endParaRPr>
          </a:p>
        </p:txBody>
      </p:sp>
      <p:pic>
        <p:nvPicPr>
          <p:cNvPr id="9" name="图片 8" descr="/Users/jiaoao/Library/Containers/com.kingsoft.wpsoffice.mac/Data/tmp/photoeditapp/20240101203425/temp.pngtemp"/>
          <p:cNvPicPr>
            <a:picLocks noChangeAspect="1"/>
          </p:cNvPicPr>
          <p:nvPr>
            <p:custDataLst>
              <p:tags r:id="rId3"/>
            </p:custDataLst>
          </p:nvPr>
        </p:nvPicPr>
        <p:blipFill>
          <a:blip r:embed="rId4"/>
          <a:stretch>
            <a:fillRect/>
          </a:stretch>
        </p:blipFill>
        <p:spPr>
          <a:xfrm>
            <a:off x="9667875" y="380365"/>
            <a:ext cx="1878965" cy="1196340"/>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619125" y="2368550"/>
            <a:ext cx="5412740" cy="3383280"/>
          </a:xfrm>
          <a:prstGeom prst="rect">
            <a:avLst/>
          </a:prstGeom>
        </p:spPr>
      </p:pic>
      <p:sp>
        <p:nvSpPr>
          <p:cNvPr id="6" name="文本框 5"/>
          <p:cNvSpPr txBox="1"/>
          <p:nvPr/>
        </p:nvSpPr>
        <p:spPr>
          <a:xfrm>
            <a:off x="6883400" y="2530475"/>
            <a:ext cx="3884930" cy="2676525"/>
          </a:xfrm>
          <a:prstGeom prst="rect">
            <a:avLst/>
          </a:prstGeom>
          <a:noFill/>
        </p:spPr>
        <p:txBody>
          <a:bodyPr wrap="square" rtlCol="0">
            <a:spAutoFit/>
          </a:bodyPr>
          <a:p>
            <a:pPr marL="285750" indent="-285750">
              <a:buFont typeface="Arial" panose="020B0604020202090204" pitchFamily="34" charset="0"/>
              <a:buChar char="•"/>
            </a:pPr>
            <a:r>
              <a:rPr lang="zh-CN" altLang="en-US" sz="2400">
                <a:latin typeface="汉仪楷体KW" panose="00020600040101010101" charset="-122"/>
                <a:ea typeface="汉仪楷体KW" panose="00020600040101010101" charset="-122"/>
              </a:rPr>
              <a:t>实现复杂度先增加后减少</a:t>
            </a: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400">
                <a:latin typeface="汉仪楷体KW" panose="00020600040101010101" charset="-122"/>
                <a:ea typeface="汉仪楷体KW" panose="00020600040101010101" charset="-122"/>
              </a:rPr>
              <a:t>可维护性先增加后减少</a:t>
            </a: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400">
                <a:latin typeface="汉仪楷体KW" panose="00020600040101010101" charset="-122"/>
                <a:ea typeface="汉仪楷体KW" panose="00020600040101010101" charset="-122"/>
              </a:rPr>
              <a:t>可扩展性增加</a:t>
            </a: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endParaRPr lang="zh-CN" altLang="en-US" sz="2400">
              <a:latin typeface="汉仪楷体KW" panose="00020600040101010101" charset="-122"/>
              <a:ea typeface="汉仪楷体KW" panose="00020600040101010101" charset="-122"/>
            </a:endParaRPr>
          </a:p>
          <a:p>
            <a:pPr marL="285750" indent="-285750">
              <a:buFont typeface="Arial" panose="020B0604020202090204" pitchFamily="34" charset="0"/>
              <a:buChar char="•"/>
            </a:pPr>
            <a:r>
              <a:rPr lang="zh-CN" altLang="en-US" sz="2400">
                <a:latin typeface="汉仪楷体KW" panose="00020600040101010101" charset="-122"/>
                <a:ea typeface="汉仪楷体KW" panose="00020600040101010101" charset="-122"/>
              </a:rPr>
              <a:t>性能影响较小</a:t>
            </a:r>
            <a:endParaRPr lang="zh-CN" altLang="en-US" sz="2400">
              <a:latin typeface="汉仪楷体KW" panose="00020600040101010101" charset="-122"/>
              <a:ea typeface="汉仪楷体KW" panose="00020600040101010101" charset="-122"/>
            </a:endParaRPr>
          </a:p>
        </p:txBody>
      </p:sp>
    </p:spTree>
    <p:custDataLst>
      <p:tags r:id="rId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Users/jiaoao/Library/Containers/com.kingsoft.wpsoffice.mac/Data/tmp/photoeditapp/20240101214212/temp.pngtemp"/>
          <p:cNvPicPr>
            <a:picLocks noChangeAspect="1"/>
          </p:cNvPicPr>
          <p:nvPr>
            <p:custDataLst>
              <p:tags r:id="rId1"/>
            </p:custDataLst>
          </p:nvPr>
        </p:nvPicPr>
        <p:blipFill>
          <a:blip r:embed="rId2"/>
          <a:stretch>
            <a:fillRect/>
          </a:stretch>
        </p:blipFill>
        <p:spPr>
          <a:xfrm>
            <a:off x="930910" y="1622108"/>
            <a:ext cx="10128885" cy="5079365"/>
          </a:xfrm>
          <a:prstGeom prst="rect">
            <a:avLst/>
          </a:prstGeom>
        </p:spPr>
      </p:pic>
      <p:sp>
        <p:nvSpPr>
          <p:cNvPr id="5" name="Object 901"/>
          <p:cNvSpPr txBox="1"/>
          <p:nvPr>
            <p:custDataLst>
              <p:tags r:id="rId3"/>
            </p:custDataLst>
          </p:nvPr>
        </p:nvSpPr>
        <p:spPr>
          <a:xfrm>
            <a:off x="767958" y="703914"/>
            <a:ext cx="10560083" cy="739081"/>
          </a:xfrm>
          <a:prstGeom prst="rect">
            <a:avLst/>
          </a:prstGeom>
        </p:spPr>
        <p:txBody>
          <a:bodyPr vert="horz" lIns="63500" tIns="25400" rIns="63500" bIns="25400" rtlCol="0" anchor="b" anchorCtr="0"/>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结构</a:t>
            </a:r>
            <a:r>
              <a:rPr lang="zh-CN" altLang="en-US" sz="4400" b="1" i="0" spc="320" dirty="0">
                <a:solidFill>
                  <a:schemeClr val="dk1"/>
                </a:solidFill>
                <a:uFillTx/>
                <a:latin typeface="Times New Roman" panose="02020503050405090304" charset="0"/>
                <a:ea typeface="汉仪楷体简" panose="02010600000101010101" charset="-122"/>
              </a:rPr>
              <a:t>型模式</a:t>
            </a:r>
            <a:r>
              <a:rPr lang="en-US" altLang="zh-CN" sz="4400" b="1" i="0" spc="320" dirty="0">
                <a:solidFill>
                  <a:schemeClr val="dk1"/>
                </a:solidFill>
                <a:uFillTx/>
                <a:latin typeface="Times New Roman" panose="02020503050405090304" charset="0"/>
                <a:ea typeface="汉仪楷体简" panose="02010600000101010101" charset="-122"/>
              </a:rPr>
              <a:t> </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6" name="Object 902"/>
          <p:cNvSpPr txBox="1"/>
          <p:nvPr>
            <p:custDataLst>
              <p:tags r:id="rId4"/>
            </p:custDataLst>
          </p:nvPr>
        </p:nvSpPr>
        <p:spPr>
          <a:xfrm>
            <a:off x="767958" y="1466778"/>
            <a:ext cx="10560083" cy="378769"/>
          </a:xfrm>
          <a:prstGeom prst="rect">
            <a:avLst/>
          </a:prstGeom>
        </p:spPr>
        <p:txBody>
          <a:bodyPr vert="horz" lIns="63500" tIns="25400" rIns="63500" bIns="25400" rtlCol="0" anchor="t" anchorCtr="0">
            <a:normAutofit/>
          </a:bodyPr>
          <a:p>
            <a:pPr algn="l" fontAlgn="auto">
              <a:lnSpc>
                <a:spcPct val="100000"/>
              </a:lnSpc>
            </a:pPr>
            <a:r>
              <a:rPr lang="zh-CN" altLang="en-US" sz="2000" spc="80" dirty="0">
                <a:solidFill>
                  <a:schemeClr val="lt1">
                    <a:lumMod val="50000"/>
                  </a:schemeClr>
                </a:solidFill>
                <a:uFillTx/>
                <a:latin typeface="Times New Roman" panose="02020503050405090304" charset="0"/>
                <a:ea typeface="汉仪楷体简" panose="02010600000101010101" charset="-122"/>
              </a:rPr>
              <a:t>Structural Design Patterns</a:t>
            </a:r>
            <a:endParaRPr lang="zh-CN" altLang="en-US" sz="2000" spc="80" dirty="0">
              <a:solidFill>
                <a:schemeClr val="lt1">
                  <a:lumMod val="50000"/>
                </a:schemeClr>
              </a:solidFill>
              <a:uFillTx/>
              <a:latin typeface="Times New Roman" panose="02020503050405090304" charset="0"/>
              <a:ea typeface="汉仪楷体简" panose="02010600000101010101" charset="-122"/>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3_画板 1"/>
          <p:cNvPicPr>
            <a:picLocks noChangeAspect="1"/>
          </p:cNvPicPr>
          <p:nvPr>
            <p:custDataLst>
              <p:tags r:id="rId1"/>
            </p:custDataLst>
          </p:nvPr>
        </p:nvPicPr>
        <p:blipFill>
          <a:blip r:embed="rId2"/>
          <a:stretch>
            <a:fillRect/>
          </a:stretch>
        </p:blipFill>
        <p:spPr>
          <a:xfrm>
            <a:off x="0" y="0"/>
            <a:ext cx="12192000" cy="6857365"/>
          </a:xfrm>
          <a:prstGeom prst="rect">
            <a:avLst/>
          </a:prstGeom>
        </p:spPr>
      </p:pic>
      <p:pic>
        <p:nvPicPr>
          <p:cNvPr id="8" name="图片 7" descr="0000000000000000000000000000_画板 1"/>
          <p:cNvPicPr/>
          <p:nvPr>
            <p:custDataLst>
              <p:tags r:id="rId3"/>
            </p:custDataLst>
          </p:nvPr>
        </p:nvPicPr>
        <p:blipFill>
          <a:blip r:embed="rId4"/>
          <a:srcRect l="86328" t="62648" r="-68"/>
          <a:stretch>
            <a:fillRect/>
          </a:stretch>
        </p:blipFill>
        <p:spPr>
          <a:xfrm>
            <a:off x="10515247" y="4288870"/>
            <a:ext cx="1676753" cy="2569130"/>
          </a:xfrm>
          <a:prstGeom prst="rect">
            <a:avLst/>
          </a:prstGeom>
        </p:spPr>
      </p:pic>
      <p:sp>
        <p:nvSpPr>
          <p:cNvPr id="4" name="Object 901"/>
          <p:cNvSpPr txBox="1"/>
          <p:nvPr>
            <p:custDataLst>
              <p:tags r:id="rId5"/>
            </p:custDataLst>
          </p:nvPr>
        </p:nvSpPr>
        <p:spPr>
          <a:xfrm>
            <a:off x="767958" y="703914"/>
            <a:ext cx="10560083" cy="739081"/>
          </a:xfrm>
          <a:prstGeom prst="rect">
            <a:avLst/>
          </a:prstGeom>
        </p:spPr>
        <p:txBody>
          <a:bodyPr vert="horz" lIns="63500" tIns="25400" rIns="63500" bIns="25400" rtlCol="0" anchor="b" anchorCtr="0"/>
          <a:lstStyle/>
          <a:p>
            <a:pPr algn="l" fontAlgn="auto">
              <a:lnSpc>
                <a:spcPct val="100000"/>
              </a:lnSpc>
            </a:pPr>
            <a:r>
              <a:rPr lang="zh-CN" altLang="en-US" sz="4400" b="1" i="0" spc="320" dirty="0">
                <a:solidFill>
                  <a:schemeClr val="dk1"/>
                </a:solidFill>
                <a:uFillTx/>
                <a:latin typeface="Times New Roman" panose="02020503050405090304" charset="0"/>
                <a:ea typeface="汉仪楷体简" panose="02010600000101010101" charset="-122"/>
              </a:rPr>
              <a:t>外观模式</a:t>
            </a:r>
            <a:r>
              <a:rPr lang="en-US" altLang="zh-CN" sz="4400" b="1" i="0" spc="320" dirty="0">
                <a:solidFill>
                  <a:schemeClr val="dk1"/>
                </a:solidFill>
                <a:uFillTx/>
                <a:latin typeface="Times New Roman" panose="02020503050405090304" charset="0"/>
                <a:ea typeface="汉仪楷体简" panose="02010600000101010101" charset="-122"/>
              </a:rPr>
              <a:t> - - </a:t>
            </a:r>
            <a:r>
              <a:rPr lang="zh-CN" altLang="en-US" sz="4400" b="1" i="0" spc="320" dirty="0">
                <a:solidFill>
                  <a:schemeClr val="dk1"/>
                </a:solidFill>
                <a:uFillTx/>
                <a:latin typeface="Times New Roman" panose="02020503050405090304" charset="0"/>
                <a:ea typeface="汉仪楷体简" panose="02010600000101010101" charset="-122"/>
              </a:rPr>
              <a:t>类图分析</a:t>
            </a:r>
            <a:endParaRPr lang="zh-CN" altLang="en-US" sz="4400" b="1" i="0" spc="320" dirty="0">
              <a:solidFill>
                <a:schemeClr val="dk1"/>
              </a:solidFill>
              <a:uFillTx/>
              <a:latin typeface="Times New Roman" panose="02020503050405090304" charset="0"/>
              <a:ea typeface="汉仪楷体简" panose="02010600000101010101" charset="-122"/>
            </a:endParaRPr>
          </a:p>
        </p:txBody>
      </p:sp>
      <p:sp>
        <p:nvSpPr>
          <p:cNvPr id="5" name="Object 902"/>
          <p:cNvSpPr txBox="1"/>
          <p:nvPr>
            <p:custDataLst>
              <p:tags r:id="rId6"/>
            </p:custDataLst>
          </p:nvPr>
        </p:nvSpPr>
        <p:spPr>
          <a:xfrm>
            <a:off x="767958" y="1466778"/>
            <a:ext cx="10560083" cy="378769"/>
          </a:xfrm>
          <a:prstGeom prst="rect">
            <a:avLst/>
          </a:prstGeom>
        </p:spPr>
        <p:txBody>
          <a:bodyPr vert="horz" lIns="63500" tIns="25400" rIns="63500" bIns="25400" rtlCol="0" anchor="t" anchorCtr="0">
            <a:normAutofit/>
          </a:bodyPr>
          <a:lstStyle/>
          <a:p>
            <a:pPr algn="l" fontAlgn="auto">
              <a:lnSpc>
                <a:spcPct val="100000"/>
              </a:lnSpc>
            </a:pPr>
            <a:r>
              <a:rPr lang="en-US" altLang="zh-CN" sz="2000" spc="80" dirty="0">
                <a:solidFill>
                  <a:schemeClr val="lt1">
                    <a:lumMod val="50000"/>
                  </a:schemeClr>
                </a:solidFill>
                <a:uFillTx/>
                <a:latin typeface="Times New Roman" panose="02020503050405090304" charset="0"/>
                <a:ea typeface="汉仪楷体简" panose="02010600000101010101" charset="-122"/>
              </a:rPr>
              <a:t>Facade </a:t>
            </a:r>
            <a:r>
              <a:rPr lang="en-US" altLang="zh-CN" sz="2000" spc="80" dirty="0">
                <a:solidFill>
                  <a:schemeClr val="lt1">
                    <a:lumMod val="50000"/>
                  </a:schemeClr>
                </a:solidFill>
                <a:uFillTx/>
                <a:latin typeface="Times New Roman" panose="02020503050405090304" charset="0"/>
                <a:ea typeface="汉仪楷体简" panose="02010600000101010101" charset="-122"/>
              </a:rPr>
              <a:t>Pattern</a:t>
            </a:r>
            <a:endParaRPr lang="en-US" altLang="zh-CN" sz="2000" spc="80" dirty="0">
              <a:solidFill>
                <a:schemeClr val="lt1">
                  <a:lumMod val="50000"/>
                </a:schemeClr>
              </a:solidFill>
              <a:uFillTx/>
              <a:latin typeface="Times New Roman" panose="02020503050405090304" charset="0"/>
              <a:ea typeface="汉仪楷体简" panose="02010600000101010101" charset="-122"/>
            </a:endParaRPr>
          </a:p>
        </p:txBody>
      </p:sp>
      <p:sp>
        <p:nvSpPr>
          <p:cNvPr id="6" name="文本框 5"/>
          <p:cNvSpPr txBox="1"/>
          <p:nvPr/>
        </p:nvSpPr>
        <p:spPr>
          <a:xfrm>
            <a:off x="6096000" y="2112010"/>
            <a:ext cx="5450840" cy="3784600"/>
          </a:xfrm>
          <a:prstGeom prst="rect">
            <a:avLst/>
          </a:prstGeom>
          <a:noFill/>
        </p:spPr>
        <p:txBody>
          <a:bodyPr wrap="square" rtlCol="0">
            <a:spAutoFit/>
          </a:bodyPr>
          <a:p>
            <a:r>
              <a:rPr lang="zh-CN" altLang="en-US" sz="2000">
                <a:latin typeface="汉仪楷体KW" panose="00020600040101010101" charset="-122"/>
                <a:ea typeface="汉仪楷体KW" panose="00020600040101010101" charset="-122"/>
                <a:cs typeface="汉仪楷体KW" panose="00020600040101010101" charset="-122"/>
              </a:rPr>
              <a:t>外观模式（Facade Pattern）是一种常用的软件设计模式，外部代码可以通过这个“外观”接口与系统交互，而无需直接处理复杂的内部逻辑。</a:t>
            </a:r>
            <a:endParaRPr lang="zh-CN" altLang="en-US" sz="2000">
              <a:latin typeface="汉仪楷体KW" panose="00020600040101010101" charset="-122"/>
              <a:ea typeface="汉仪楷体KW" panose="00020600040101010101" charset="-122"/>
              <a:cs typeface="汉仪楷体KW" panose="00020600040101010101" charset="-122"/>
            </a:endParaRPr>
          </a:p>
          <a:p>
            <a:endParaRPr lang="zh-CN" altLang="en-US" sz="2000">
              <a:latin typeface="汉仪楷体KW" panose="00020600040101010101" charset="-122"/>
              <a:ea typeface="汉仪楷体KW" panose="00020600040101010101" charset="-122"/>
              <a:cs typeface="汉仪楷体KW" panose="00020600040101010101" charset="-122"/>
            </a:endParaRPr>
          </a:p>
          <a:p>
            <a:r>
              <a:rPr lang="zh-CN" altLang="en-US" sz="2000">
                <a:latin typeface="汉仪楷体KW" panose="00020600040101010101" charset="-122"/>
                <a:ea typeface="汉仪楷体KW" panose="00020600040101010101" charset="-122"/>
                <a:cs typeface="汉仪楷体KW" panose="00020600040101010101" charset="-122"/>
              </a:rPr>
              <a:t>在顶峰考研云的系统中，当学生选择参加考试后，他们需要完成报名、排队、信息检查和入场等四个步骤，方可正式开始考试。这四个步骤虽然各自独立，但都是考试准备过程的一部分，且最终目的一致。因此，我们可以将这些步骤抽象化，并设计一个统一的高层接口，以简化对学生而言可能较为复杂的报名流程。</a:t>
            </a:r>
            <a:endParaRPr lang="zh-CN" altLang="en-US" sz="2000">
              <a:latin typeface="汉仪楷体KW" panose="00020600040101010101" charset="-122"/>
              <a:ea typeface="汉仪楷体KW" panose="00020600040101010101" charset="-122"/>
              <a:cs typeface="汉仪楷体KW" panose="00020600040101010101" charset="-122"/>
            </a:endParaRPr>
          </a:p>
        </p:txBody>
      </p:sp>
      <p:pic>
        <p:nvPicPr>
          <p:cNvPr id="2" name="图片 1"/>
          <p:cNvPicPr>
            <a:picLocks noChangeAspect="1"/>
          </p:cNvPicPr>
          <p:nvPr>
            <p:custDataLst>
              <p:tags r:id="rId7"/>
            </p:custDataLst>
          </p:nvPr>
        </p:nvPicPr>
        <p:blipFill>
          <a:blip r:embed="rId8"/>
          <a:stretch>
            <a:fillRect/>
          </a:stretch>
        </p:blipFill>
        <p:spPr>
          <a:xfrm>
            <a:off x="9486265" y="330200"/>
            <a:ext cx="2079625" cy="148590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269875" y="2016125"/>
            <a:ext cx="5695950" cy="4397375"/>
          </a:xfrm>
          <a:prstGeom prst="rect">
            <a:avLst/>
          </a:prstGeom>
        </p:spPr>
      </p:pic>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2645_1*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b"/>
  <p:tag name="KSO_WM_UNIT_DEC_AREA_ID" val="96ccc2ee7eec45e5969f8b17fcc0723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22c8e07729a46149a37d6df7057fff0"/>
</p:tagLst>
</file>

<file path=ppt/tags/tag10.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custom20202645_1*a*1"/>
  <p:tag name="KSO_WM_TEMPLATE_CATEGORY" val="custom"/>
  <p:tag name="KSO_WM_TEMPLATE_INDEX" val="20202645"/>
  <p:tag name="KSO_WM_UNIT_LAYERLEVEL" val="1"/>
  <p:tag name="KSO_WM_TAG_VERSION" val="1.0"/>
  <p:tag name="KSO_WM_BEAUTIFY_FLAG" val="#wm#"/>
  <p:tag name="KSO_WM_UNIT_PRESET_TEXT" val="单击此处添加大标题内容"/>
  <p:tag name="KSO_WM_UNIT_DEFAULT_FONT" val="24;32;2"/>
  <p:tag name="KSO_WM_UNIT_BLOCK" val="0"/>
  <p:tag name="KSO_WM_UNIT_DEC_AREA_ID" val="69fe7b7c95f64725a1bf5474fa1d5d63"/>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143f9e2861034da5b36643c347534ed4"/>
  <p:tag name="KSO_WM_UNIT_TEXT_FILL_FORE_SCHEMECOLOR_INDEX_BRIGHTNESS" val="0.15"/>
  <p:tag name="KSO_WM_UNIT_TEXT_FILL_FORE_SCHEMECOLOR_INDEX" val="13"/>
  <p:tag name="KSO_WM_UNIT_TEXT_FILL_TYPE" val="1"/>
  <p:tag name="KSO_WM_TEMPLATE_ASSEMBLE_XID" val="5fa2032d58547e52881d88a2"/>
  <p:tag name="KSO_WM_TEMPLATE_ASSEMBLE_GROUPID" val="5fa106d558547e52881d46ca"/>
</p:tagLst>
</file>

<file path=ppt/tags/tag100.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6*i*1"/>
  <p:tag name="KSO_WM_BEAUTIFY_FLAG" val="#wm#"/>
  <p:tag name="KSO_WM_TAG_VERSION" val="1.0"/>
  <p:tag name="KSO_WM_CHIP_GROUPID" val="62fde8a4295c1bf6da97e02a"/>
  <p:tag name="KSO_WM_CHIP_XID" val="62fde8e6295c1bf6da97e037"/>
  <p:tag name="KSO_WM_UNIT_DEC_AREA_ID" val="dfabb1d32b8a4ccab2a0a3406acd9c5b"/>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e1b2b130bf34f938ff47262170356c7"/>
</p:tagLst>
</file>

<file path=ppt/tags/tag107.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7*i*1"/>
  <p:tag name="KSO_WM_BEAUTIFY_FLAG" val="#wm#"/>
  <p:tag name="KSO_WM_TAG_VERSION" val="1.0"/>
  <p:tag name="KSO_WM_CHIP_GROUPID" val="62fde8a4295c1bf6da97e02a"/>
  <p:tag name="KSO_WM_CHIP_XID" val="62fde8e6295c1bf6da97e033"/>
  <p:tag name="KSO_WM_UNIT_DEC_AREA_ID" val="d802d171036f4ef1b381c692bc58b56a"/>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e36f344925584e2db4cb46735352c180"/>
</p:tagLst>
</file>

<file path=ppt/tags/tag10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9*i*1"/>
  <p:tag name="KSO_WM_BEAUTIFY_FLAG" val="#wm#"/>
  <p:tag name="KSO_WM_TAG_VERSION" val="1.0"/>
  <p:tag name="KSO_WM_CHIP_GROUPID" val="62fde8a4295c1bf6da97e02a"/>
  <p:tag name="KSO_WM_CHIP_XID" val="62fde8e6295c1bf6da97e035"/>
  <p:tag name="KSO_WM_UNIT_DEC_AREA_ID" val="eec93aecd08d404fa60f2934b7396cbd"/>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9792343adb2949cba04c3bfb2f29ff80"/>
</p:tagLst>
</file>

<file path=ppt/tags/tag109.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8*i*1"/>
  <p:tag name="KSO_WM_BEAUTIFY_FLAG" val="#wm#"/>
  <p:tag name="KSO_WM_TAG_VERSION" val="1.0"/>
  <p:tag name="KSO_WM_CHIP_GROUPID" val="62fde8a4295c1bf6da97e02a"/>
  <p:tag name="KSO_WM_CHIP_XID" val="62fde8e6295c1bf6da97e034"/>
  <p:tag name="KSO_WM_UNIT_DEC_AREA_ID" val="97599cf9eefb4211bf4fd764850ce1cb"/>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3318a1c066714da68896cde40e16b95d"/>
</p:tagLst>
</file>

<file path=ppt/tags/tag11.xml><?xml version="1.0" encoding="utf-8"?>
<p:tagLst xmlns:p="http://schemas.openxmlformats.org/presentationml/2006/main">
  <p:tag name="KSO_WM_UNIT_ISCONTENTSTITLE" val="0"/>
  <p:tag name="KSO_WM_UNIT_ISNUMDGMTITLE" val="0"/>
  <p:tag name="KSO_WM_UNIT_NOCLEAR" val="0"/>
  <p:tag name="KSO_WM_UNIT_VALUE" val="165"/>
  <p:tag name="KSO_WM_UNIT_HIGHLIGHT" val="0"/>
  <p:tag name="KSO_WM_UNIT_COMPATIBLE" val="0"/>
  <p:tag name="KSO_WM_UNIT_DIAGRAM_ISNUMVISUAL" val="0"/>
  <p:tag name="KSO_WM_UNIT_DIAGRAM_ISREFERUNIT" val="0"/>
  <p:tag name="KSO_WM_UNIT_TYPE" val="b"/>
  <p:tag name="KSO_WM_UNIT_INDEX" val="1"/>
  <p:tag name="KSO_WM_UNIT_ID" val="custom20202645_1*b*1"/>
  <p:tag name="KSO_WM_TEMPLATE_CATEGORY" val="custom"/>
  <p:tag name="KSO_WM_TEMPLATE_INDEX" val="20202645"/>
  <p:tag name="KSO_WM_UNIT_LAYERLEVEL" val="1"/>
  <p:tag name="KSO_WM_TAG_VERSION" val="1.0"/>
  <p:tag name="KSO_WM_BEAUTIFY_FLAG" val="#wm#"/>
  <p:tag name="KSO_WM_UNIT_PRESET_TEXT" val="单击此处输入你的正文，文字是您思想的提炼，为了最终演示发布的良好效果。"/>
  <p:tag name="KSO_WM_UNIT_DEFAULT_FONT" val="14;16;2"/>
  <p:tag name="KSO_WM_UNIT_BLOCK" val="0"/>
  <p:tag name="KSO_WM_UNIT_DEC_AREA_ID" val="4d02695afdb242bbadd438df9b36ee6c"/>
  <p:tag name="KSO_WM_CHIP_GROUPID" val="5ebe41950ac41c4a0a525618"/>
  <p:tag name="KSO_WM_CHIP_XID" val="5ebe41950ac41c4a0a525619"/>
  <p:tag name="KSO_WM_CHIP_FILLAREA_FILL_RULE" val="{&quot;fill_align&quot;:&quot;cm&quot;,&quot;fill_mode&quot;:&quot;adaptive&quot;,&quot;sacle_strategy&quot;:&quot;smart&quot;}"/>
  <p:tag name="KSO_WM_ASSEMBLE_CHIP_INDEX" val="143f9e2861034da5b36643c347534ed4"/>
  <p:tag name="KSO_WM_UNIT_TEXT_FILL_FORE_SCHEMECOLOR_INDEX_BRIGHTNESS" val="0.35"/>
  <p:tag name="KSO_WM_UNIT_TEXT_FILL_FORE_SCHEMECOLOR_INDEX" val="13"/>
  <p:tag name="KSO_WM_UNIT_TEXT_FILL_TYPE" val="1"/>
  <p:tag name="KSO_WM_TEMPLATE_ASSEMBLE_XID" val="5fa2032d58547e52881d88a2"/>
  <p:tag name="KSO_WM_TEMPLATE_ASSEMBLE_GROUPID" val="5fa106d558547e52881d46ca"/>
</p:tagLst>
</file>

<file path=ppt/tags/tag110.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10*i*1"/>
  <p:tag name="KSO_WM_BEAUTIFY_FLAG" val="#wm#"/>
  <p:tag name="KSO_WM_TAG_VERSION" val="1.0"/>
  <p:tag name="KSO_WM_CHIP_GROUPID" val="62fde8a4295c1bf6da97e02a"/>
  <p:tag name="KSO_WM_CHIP_XID" val="62fde8e6295c1bf6da97e036"/>
  <p:tag name="KSO_WM_UNIT_DEC_AREA_ID" val="f4775a5086054d97ab2ad4673e05c72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a3f96d6ecbf4aaeaec9a33b03860f8a"/>
</p:tagLst>
</file>

<file path=ppt/tags/tag1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p="http://schemas.openxmlformats.org/presentationml/2006/main">
  <p:tag name="KSO_WM_UNIT_ISCONTENTSTITLE" val="0"/>
  <p:tag name="KSO_WM_UNIT_ISNUMDGMTITLE" val="0"/>
  <p:tag name="KSO_WM_UNIT_PRESET_TEXT" val="单击此处添加幻灯片标题"/>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custom20226807_1*a*1"/>
  <p:tag name="KSO_WM_TEMPLATE_CATEGORY" val="custom"/>
  <p:tag name="KSO_WM_TEMPLATE_INDEX" val="20226807"/>
  <p:tag name="KSO_WM_UNIT_LAYERLEVEL" val="1"/>
  <p:tag name="KSO_WM_TAG_VERSION" val="1.0"/>
  <p:tag name="KSO_WM_BEAUTIFY_FLAG" val="#wm#"/>
  <p:tag name="KSO_WM_UNIT_DEFAULT_FONT" val="54;60;2"/>
  <p:tag name="KSO_WM_UNIT_BLOCK" val="0"/>
  <p:tag name="KSO_WM_UNIT_DEC_AREA_ID" val="944d05dffaf6482994db52915421d39a"/>
  <p:tag name="KSO_WM_CHIP_GROUPID" val="61888b6604b8904ebc644fd9"/>
  <p:tag name="KSO_WM_CHIP_XID" val="61888b6604b8904ebc644fd6"/>
  <p:tag name="KSO_WM_CHIP_FILLAREA_FILL_RULE" val="{&quot;fill_align&quot;:&quot;cm&quot;,&quot;fill_mode&quot;:&quot;adaptive&quot;,&quot;sacle_strategy&quot;:&quot;smart&quot;}"/>
  <p:tag name="KSO_WM_ASSEMBLE_CHIP_INDEX" val="e0c3a7b29a2e49ce8fc2838c407d6232"/>
  <p:tag name="KSO_WM_UNIT_TEXT_FILL_FORE_SCHEMECOLOR_INDEX_BRIGHTNESS" val="0.15"/>
  <p:tag name="KSO_WM_UNIT_TEXT_FILL_FORE_SCHEMECOLOR_INDEX" val="13"/>
  <p:tag name="KSO_WM_UNIT_TEXT_FILL_TYPE" val="1"/>
  <p:tag name="KSO_WM_TEMPLATE_ASSEMBLE_XID" val="630eda40a35593066dfc75ae"/>
  <p:tag name="KSO_WM_TEMPLATE_ASSEMBLE_GROUPID" val="62fde8a4295c1bf6da97e02a"/>
</p:tagLst>
</file>

<file path=ppt/tags/tag115.xml><?xml version="1.0" encoding="utf-8"?>
<p:tagLst xmlns:p="http://schemas.openxmlformats.org/presentationml/2006/main">
  <p:tag name="KSO_WM_UNIT_SUBTYPE" val="a"/>
  <p:tag name="KSO_WM_UNIT_PRESET_TEXT" val="点击此处添加正文，文字是您思想的提炼，请言简意赅地阐述您的观点。"/>
  <p:tag name="KSO_WM_UNIT_NOCLEAR" val="0"/>
  <p:tag name="KSO_WM_UNIT_VALUE" val="62"/>
  <p:tag name="KSO_WM_UNIT_HIGHLIGHT" val="0"/>
  <p:tag name="KSO_WM_UNIT_COMPATIBLE" val="0"/>
  <p:tag name="KSO_WM_UNIT_DIAGRAM_ISNUMVISUAL" val="0"/>
  <p:tag name="KSO_WM_UNIT_DIAGRAM_ISREFERUNIT" val="0"/>
  <p:tag name="KSO_WM_UNIT_TYPE" val="f"/>
  <p:tag name="KSO_WM_UNIT_INDEX" val="1"/>
  <p:tag name="KSO_WM_UNIT_ID" val="custom20226807_1*f*1"/>
  <p:tag name="KSO_WM_TEMPLATE_CATEGORY" val="custom"/>
  <p:tag name="KSO_WM_TEMPLATE_INDEX" val="20226807"/>
  <p:tag name="KSO_WM_UNIT_LAYERLEVEL" val="1"/>
  <p:tag name="KSO_WM_TAG_VERSION" val="1.0"/>
  <p:tag name="KSO_WM_BEAUTIFY_FLAG" val="#wm#"/>
  <p:tag name="KSO_WM_UNIT_DEFAULT_FONT" val="14;14;2"/>
  <p:tag name="KSO_WM_UNIT_BLOCK" val="0"/>
  <p:tag name="KSO_WM_UNIT_DEC_AREA_ID" val="c0ad872dbd0a479e9b14ef94f17ec7b7"/>
  <p:tag name="KSO_WM_CHIP_GROUPID" val="61888b6604b8904ebc644fd9"/>
  <p:tag name="KSO_WM_CHIP_XID" val="61888b6604b8904ebc644fd6"/>
  <p:tag name="KSO_WM_CHIP_FILLAREA_FILL_RULE" val="{&quot;fill_align&quot;:&quot;cm&quot;,&quot;fill_mode&quot;:&quot;adaptive&quot;,&quot;sacle_strategy&quot;:&quot;smart&quot;}"/>
  <p:tag name="KSO_WM_ASSEMBLE_CHIP_INDEX" val="e0c3a7b29a2e49ce8fc2838c407d6232"/>
  <p:tag name="KSO_WM_UNIT_TEXT_FILL_FORE_SCHEMECOLOR_INDEX_BRIGHTNESS" val="0.15"/>
  <p:tag name="KSO_WM_UNIT_TEXT_FILL_FORE_SCHEMECOLOR_INDEX" val="13"/>
  <p:tag name="KSO_WM_UNIT_TEXT_FILL_TYPE" val="1"/>
  <p:tag name="KSO_WM_TEMPLATE_ASSEMBLE_XID" val="630eda40a35593066dfc75ae"/>
  <p:tag name="KSO_WM_TEMPLATE_ASSEMBLE_GROUPID" val="62fde8a4295c1bf6da97e02a"/>
</p:tagLst>
</file>

<file path=ppt/tags/tag116.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custom20226807_1*b*1"/>
  <p:tag name="KSO_WM_TEMPLATE_CATEGORY" val="custom"/>
  <p:tag name="KSO_WM_TEMPLATE_INDEX" val="20226807"/>
  <p:tag name="KSO_WM_UNIT_LAYERLEVEL" val="1"/>
  <p:tag name="KSO_WM_TAG_VERSION" val="1.0"/>
  <p:tag name="KSO_WM_BEAUTIFY_FLAG" val="#wm#"/>
  <p:tag name="KSO_WM_UNIT_DEFAULT_FONT" val="36;44;2"/>
  <p:tag name="KSO_WM_UNIT_BLOCK" val="0"/>
  <p:tag name="KSO_WM_UNIT_DEC_AREA_ID" val="dd04cb1040e740a3ad6570eab7695af9"/>
  <p:tag name="KSO_WM_CHIP_GROUPID" val="61888b6604b8904ebc644fd9"/>
  <p:tag name="KSO_WM_CHIP_XID" val="61888b6604b8904ebc644fd6"/>
  <p:tag name="KSO_WM_CHIP_FILLAREA_FILL_RULE" val="{&quot;fill_align&quot;:&quot;cm&quot;,&quot;fill_mode&quot;:&quot;adaptive&quot;,&quot;sacle_strategy&quot;:&quot;smart&quot;}"/>
  <p:tag name="KSO_WM_ASSEMBLE_CHIP_INDEX" val="e0c3a7b29a2e49ce8fc2838c407d6232"/>
  <p:tag name="KSO_WM_UNIT_TEXT_FILL_FORE_SCHEMECOLOR_INDEX_BRIGHTNESS" val="0.15"/>
  <p:tag name="KSO_WM_UNIT_TEXT_FILL_FORE_SCHEMECOLOR_INDEX" val="13"/>
  <p:tag name="KSO_WM_UNIT_TEXT_FILL_TYPE" val="1"/>
  <p:tag name="KSO_WM_TEMPLATE_ASSEMBLE_XID" val="630eda40a35593066dfc75ae"/>
  <p:tag name="KSO_WM_TEMPLATE_ASSEMBLE_GROUPID" val="62fde8a4295c1bf6da97e02a"/>
</p:tagLst>
</file>

<file path=ppt/tags/tag117.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11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ags/tag119.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1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127.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ags/tag12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1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12*i*1"/>
  <p:tag name="KSO_WM_BEAUTIFY_FLAG" val="#wm#"/>
  <p:tag name="KSO_WM_TAG_VERSION" val="1.0"/>
  <p:tag name="KSO_WM_CHIP_GROUPID" val="62fde8a4295c1bf6da97e02a"/>
  <p:tag name="KSO_WM_CHIP_XID" val="62fde8e6295c1bf6da97e02f"/>
  <p:tag name="KSO_WM_UNIT_DEC_AREA_ID" val="86c78e6414764f22b4bf87c700523dc1"/>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8723a53c59a14b01b9b5f6d3a78b6a95"/>
</p:tagLst>
</file>

<file path=ppt/tags/tag138.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14*i*1"/>
  <p:tag name="KSO_WM_BEAUTIFY_FLAG" val="#wm#"/>
  <p:tag name="KSO_WM_TAG_VERSION" val="1.0"/>
  <p:tag name="KSO_WM_CHIP_GROUPID" val="62fde8a4295c1bf6da97e02a"/>
  <p:tag name="KSO_WM_CHIP_XID" val="62fde8e6295c1bf6da97e02e"/>
  <p:tag name="KSO_WM_UNIT_DEC_AREA_ID" val="05caa814adc349579de285dd277f22bf"/>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57b2bab991ed49a781083e77dfac6483"/>
</p:tagLst>
</file>

<file path=ppt/tags/tag139.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13*i*1"/>
  <p:tag name="KSO_WM_BEAUTIFY_FLAG" val="#wm#"/>
  <p:tag name="KSO_WM_TAG_VERSION" val="1.0"/>
  <p:tag name="KSO_WM_CHIP_GROUPID" val="62fde8a4295c1bf6da97e02a"/>
  <p:tag name="KSO_WM_CHIP_XID" val="62fde8e6295c1bf6da97e02d"/>
  <p:tag name="KSO_WM_UNIT_DEC_AREA_ID" val="d2bef225cd874765a2fc1c0b94ea7f40"/>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851e20f2d9f0478bb396d1cee8518b4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14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ags/tag149.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1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157.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ags/tag15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2*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c"/>
  <p:tag name="KSO_WM_UNIT_DEC_AREA_ID" val="964cb24838754343af106124d3dff768"/>
  <p:tag name="KSO_WM_UNIT_DECORATE_INFO" val=""/>
  <p:tag name="KSO_WM_UNIT_SM_LIMIT_TYPE" val=""/>
  <p:tag name="KSO_WM_CHIP_FILLAREA_FILL_RULE" val="{&quot;fill_align&quot;:&quot;lm&quot;,&quot;fill_effect&quot;:[],&quot;fill_mode&quot;:&quot;adaptive&quot;,&quot;sacle_strategy&quot;:&quot;stretch&quot;}"/>
  <p:tag name="KSO_WM_ASSEMBLE_CHIP_INDEX" val="4b661706d9ae4d64826e43955c52d779"/>
</p:tagLst>
</file>

<file path=ppt/tags/tag16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165.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ags/tag166.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Lst>
</file>

<file path=ppt/tags/tag16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3116bf43d372424d876542c891aabd64"/>
  <p:tag name="KSO_WM_UNIT_DECORATE_INFO" val=""/>
  <p:tag name="KSO_WM_UNIT_SM_LIMIT_TYPE" val=""/>
  <p:tag name="KSO_WM_CHIP_FILLAREA_FILL_RULE" val="{&quot;fill_align&quot;:&quot;cm&quot;,&quot;fill_effect&quot;:[],&quot;fill_mode&quot;:&quot;full&quot;,&quot;sacle_strategy&quot;:&quot;stretch&quot;}"/>
  <p:tag name="KSO_WM_ASSEMBLE_CHIP_INDEX" val="03ea405389804ec194e494bd008ebf17"/>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16*i*1"/>
  <p:tag name="KSO_WM_BEAUTIFY_FLAG" val="#wm#"/>
  <p:tag name="KSO_WM_TAG_VERSION" val="1.0"/>
  <p:tag name="KSO_WM_CHIP_GROUPID" val="62fde8a4295c1bf6da97e02a"/>
  <p:tag name="KSO_WM_CHIP_XID" val="62fde8e6295c1bf6da97e032"/>
  <p:tag name="KSO_WM_UNIT_DEC_AREA_ID" val="8a0ee1d9d03a42cd927246579ff86e7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92632f0ab3e4087bf7326dddd97421a"/>
</p:tagLst>
</file>

<file path=ppt/tags/tag172.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17*i*1"/>
  <p:tag name="KSO_WM_BEAUTIFY_FLAG" val="#wm#"/>
  <p:tag name="KSO_WM_TAG_VERSION" val="1.0"/>
  <p:tag name="KSO_WM_CHIP_GROUPID" val="62fde8a4295c1bf6da97e02a"/>
  <p:tag name="KSO_WM_CHIP_XID" val="62fde8e6295c1bf6da97e030"/>
  <p:tag name="KSO_WM_UNIT_DEC_AREA_ID" val="3003af7f3b1a4563bb797f8811a1d0d7"/>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3d8b91696f704d2d9450c749c9ff3e40"/>
</p:tagLst>
</file>

<file path=ppt/tags/tag173.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18*i*1"/>
  <p:tag name="KSO_WM_BEAUTIFY_FLAG" val="#wm#"/>
  <p:tag name="KSO_WM_TAG_VERSION" val="1.0"/>
  <p:tag name="KSO_WM_CHIP_GROUPID" val="62fde8a4295c1bf6da97e02a"/>
  <p:tag name="KSO_WM_CHIP_XID" val="62fde8e6295c1bf6da97e031"/>
  <p:tag name="KSO_WM_UNIT_DEC_AREA_ID" val="66bd89bcc972444fbb9e5d5e8c66f35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cb63878cbae4d97a5bdf5d3230eedca"/>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7.xml><?xml version="1.0" encoding="utf-8"?>
<p:tagLst xmlns:p="http://schemas.openxmlformats.org/presentationml/2006/main">
  <p:tag name="KSO_WM_UNIT_DEFAULT_FONT" val="54;60;2"/>
  <p:tag name="KSO_WM_UNIT_BLOCK" val="0"/>
  <p:tag name="KSO_WM_UNIT_DEC_AREA_ID" val="015d70fef2244de695bab005c82ef806"/>
  <p:tag name="KSO_WM_UNIT_ISCONTENTSTITLE" val="0"/>
  <p:tag name="KSO_WM_UNIT_ISNUMDGMTITLE" val="0"/>
  <p:tag name="KSO_WM_UNIT_PRESET_TEXT" val="感谢各位的观看"/>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6807_1*a*1"/>
  <p:tag name="KSO_WM_TEMPLATE_CATEGORY" val="custom"/>
  <p:tag name="KSO_WM_TEMPLATE_INDEX" val="20226807"/>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7a1515df11834b6684a0ad504dc29165"/>
  <p:tag name="KSO_WM_UNIT_TEXT_FILL_FORE_SCHEMECOLOR_INDEX_BRIGHTNESS" val="0.15"/>
  <p:tag name="KSO_WM_UNIT_TEXT_FILL_FORE_SCHEMECOLOR_INDEX" val="13"/>
  <p:tag name="KSO_WM_UNIT_TEXT_FILL_TYPE" val="1"/>
  <p:tag name="KSO_WM_TEMPLATE_ASSEMBLE_XID" val="630eda3fa35593066dfc74ab"/>
  <p:tag name="KSO_WM_TEMPLATE_ASSEMBLE_GROUPID" val="62fde8a4295c1bf6da97e02a"/>
</p:tagLst>
</file>

<file path=ppt/tags/tag178.xml><?xml version="1.0" encoding="utf-8"?>
<p:tagLst xmlns:p="http://schemas.openxmlformats.org/presentationml/2006/main">
  <p:tag name="KSO_WM_UNIT_DEFAULT_FONT" val="14;16;2"/>
  <p:tag name="KSO_WM_UNIT_BLOCK" val="0"/>
  <p:tag name="KSO_WM_UNIT_DEC_AREA_ID" val="a4025fb6efae42c9a9169d1a19cd5305"/>
  <p:tag name="KSO_WM_UNIT_SUBTYPE" val="a"/>
  <p:tag name="KSO_WM_UNIT_PRESET_TEXT" val="单击此处添加正文，文字是您思想的提炼，为了演示发布的良好效果，请言简意赅地阐述您的观点。"/>
  <p:tag name="KSO_WM_UNIT_NOCLEAR" val="0"/>
  <p:tag name="KSO_WM_UNIT_VALUE" val="124"/>
  <p:tag name="KSO_WM_UNIT_HIGHLIGHT" val="0"/>
  <p:tag name="KSO_WM_UNIT_COMPATIBLE" val="0"/>
  <p:tag name="KSO_WM_UNIT_DIAGRAM_ISNUMVISUAL" val="0"/>
  <p:tag name="KSO_WM_UNIT_DIAGRAM_ISREFERUNIT" val="0"/>
  <p:tag name="KSO_WM_UNIT_TYPE" val="f"/>
  <p:tag name="KSO_WM_UNIT_INDEX" val="2"/>
  <p:tag name="KSO_WM_UNIT_ID" val="custom20226807_1*f*2"/>
  <p:tag name="KSO_WM_TEMPLATE_CATEGORY" val="custom"/>
  <p:tag name="KSO_WM_TEMPLATE_INDEX" val="20226807"/>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7a1515df11834b6684a0ad504dc29165"/>
  <p:tag name="KSO_WM_UNIT_TEXT_FILL_FORE_SCHEMECOLOR_INDEX_BRIGHTNESS" val="0.15"/>
  <p:tag name="KSO_WM_UNIT_TEXT_FILL_FORE_SCHEMECOLOR_INDEX" val="13"/>
  <p:tag name="KSO_WM_UNIT_TEXT_FILL_TYPE" val="1"/>
  <p:tag name="KSO_WM_TEMPLATE_ASSEMBLE_XID" val="630eda3fa35593066dfc74ab"/>
  <p:tag name="KSO_WM_TEMPLATE_ASSEMBLE_GROUPID" val="62fde8a4295c1bf6da97e02a"/>
</p:tagLst>
</file>

<file path=ppt/tags/tag179.xml><?xml version="1.0" encoding="utf-8"?>
<p:tagLst xmlns:p="http://schemas.openxmlformats.org/presentationml/2006/main">
  <p:tag name="KSO_WM_UNIT_DEFAULT_FONT" val="40;44;2"/>
  <p:tag name="KSO_WM_UNIT_BLOCK" val="0"/>
  <p:tag name="KSO_WM_UNIT_DEC_AREA_ID" val="ea459f43b7ac401796b634de4273efcc"/>
  <p:tag name="KSO_WM_UNIT_SUBTYPE" val="e"/>
  <p:tag name="KSO_WM_UNIT_PRESET_TEXT" val="20XX"/>
  <p:tag name="KSO_WM_UNIT_NOCLEAR" val="0"/>
  <p:tag name="KSO_WM_UNIT_VALUE" val="6"/>
  <p:tag name="KSO_WM_UNIT_HIGHLIGHT" val="0"/>
  <p:tag name="KSO_WM_UNIT_COMPATIBLE" val="0"/>
  <p:tag name="KSO_WM_UNIT_DIAGRAM_ISNUMVISUAL" val="0"/>
  <p:tag name="KSO_WM_UNIT_DIAGRAM_ISREFERUNIT" val="0"/>
  <p:tag name="KSO_WM_UNIT_TYPE" val="f"/>
  <p:tag name="KSO_WM_UNIT_INDEX" val="1"/>
  <p:tag name="KSO_WM_UNIT_ID" val="custom20226807_1*f*1"/>
  <p:tag name="KSO_WM_TEMPLATE_CATEGORY" val="custom"/>
  <p:tag name="KSO_WM_TEMPLATE_INDEX" val="20226807"/>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7a1515df11834b6684a0ad504dc29165"/>
  <p:tag name="KSO_WM_UNIT_TEXT_FILL_FORE_SCHEMECOLOR_INDEX_BRIGHTNESS" val="0.15"/>
  <p:tag name="KSO_WM_UNIT_TEXT_FILL_FORE_SCHEMECOLOR_INDEX" val="13"/>
  <p:tag name="KSO_WM_UNIT_TEXT_FILL_TYPE" val="1"/>
  <p:tag name="KSO_WM_TEMPLATE_ASSEMBLE_XID" val="630eda3fa35593066dfc74ab"/>
  <p:tag name="KSO_WM_TEMPLATE_ASSEMBLE_GROUPID" val="62fde8a4295c1bf6da97e02a"/>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180.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 name="KSO_WM_SLIDE_BACKGROUND_TYPE" val="general"/>
</p:tagLst>
</file>

<file path=ppt/tags/tag181.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 name="KSO_WM_SLIDE_BACKGROUND_TYPE" val="general"/>
</p:tagLst>
</file>

<file path=ppt/tags/tag182.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18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86.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87.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089799476f9d42e3a453428becd3aae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c9126da7c678495cadd2544bd5421335"/>
  <p:tag name="KSO_WM_SLIDE_BACKGROUND_TYPE" val="frame"/>
</p:tagLst>
</file>

<file path=ppt/tags/tag18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5ea780c2ae89435a8f482d3e84f9a9db"/>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d7aaa187413e4bdd81f5891a13c9353a"/>
  <p:tag name="KSO_WM_SLIDE_BACKGROUND_TYPE" val="frame"/>
</p:tagLst>
</file>

<file path=ppt/tags/tag189.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cfa7826badac4fe4ac06a5c2c12591d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56b9fa5f5e8c45b6af5bf5120bfc2604"/>
  <p:tag name="KSO_WM_SLIDE_BACKGROUND_TYPE" val="frame"/>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1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799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4"/>
</p:tagLst>
</file>

<file path=ppt/tags/tag191.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96.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9a42aaab222745b4b690e1ac5b8eba1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9de507bedcf041b9a490adf7b6d93111"/>
  <p:tag name="KSO_WM_SLIDE_BACKGROUND_TYPE" val="leftRight"/>
</p:tagLst>
</file>

<file path=ppt/tags/tag1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799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5"/>
</p:tagLst>
</file>

<file path=ppt/tags/tag19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5329a41810cd4b0db51e94672c26a9f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ba4f515941c344ad96cb2f652362a92c"/>
  <p:tag name="KSO_WM_SLIDE_BACKGROUND_TYPE" val="leftRight"/>
</p:tagLst>
</file>

<file path=ppt/tags/tag199.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DEFAULT_FONT" val="54;72;2"/>
  <p:tag name="KSO_WM_UNIT_BLOCK" val="0"/>
  <p:tag name="KSO_WM_UNIT_DEC_AREA_ID" val="cc81afadd10749f68dc8b662563df41f"/>
  <p:tag name="KSO_WM_UNIT_ISCONTENTSTITLE" val="0"/>
  <p:tag name="KSO_WM_UNIT_ISNUMDGMTITLE" val="0"/>
  <p:tag name="KSO_WM_UNIT_PRESET_TEXT" val="市场营销策划方案"/>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9847_1*a*1"/>
  <p:tag name="KSO_WM_TEMPLATE_CATEGORY" val="diagram"/>
  <p:tag name="KSO_WM_TEMPLATE_INDEX" val="20219847"/>
  <p:tag name="KSO_WM_UNIT_LAYERLEVEL" val="1"/>
  <p:tag name="KSO_WM_TAG_VERSION" val="1.0"/>
  <p:tag name="KSO_WM_BEAUTIFY_FLAG" val="#wm#"/>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61037323c82c9984180eaceb"/>
  <p:tag name="KSO_WM_CHIP_XID" val="61037323c82c9984180eacec"/>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20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0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05.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e50861dc90df48eaa0905602eac7a40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f29b55b16da4813a8faabf7ea0f0a69"/>
  <p:tag name="KSO_WM_SLIDE_BACKGROUND_TYPE" val="topBottom"/>
</p:tagLst>
</file>

<file path=ppt/tags/tag2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799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6"/>
</p:tagLst>
</file>

<file path=ppt/tags/tag207.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2dd6d61d43b742f68c6dda5d7485f5a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b35e932980094857a6207d89c910e2d8"/>
  <p:tag name="KSO_WM_SLIDE_BACKGROUND_TYPE" val="topBottom"/>
</p:tagLst>
</file>

<file path=ppt/tags/tag208.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df9b5e3fbad147d8beebedcd2ba622e1"/>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4d457f2626da4fa5b1be68c652c5aaf0"/>
  <p:tag name="KSO_WM_SLIDE_BACKGROUND_TYPE" val="topBottom"/>
</p:tagLst>
</file>

<file path=ppt/tags/tag20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21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97b43fb793514b4c9ff43a841577b12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b7bf9284b7b341eb979c796b088a1443"/>
  <p:tag name="KSO_WM_SLIDE_BACKGROUND_TYPE" val="bottomTop"/>
</p:tagLst>
</file>

<file path=ppt/tags/tag2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799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7"/>
</p:tagLst>
</file>

<file path=ppt/tags/tag21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1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1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22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23.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0c2aa2b43590416a93f609af7913e99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2cdc63809a24af79cfdd8be1942ecec"/>
  <p:tag name="KSO_WM_SLIDE_BACKGROUND_TYPE" val="navigation"/>
</p:tagLst>
</file>

<file path=ppt/tags/tag2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799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8"/>
</p:tagLst>
</file>

<file path=ppt/tags/tag225.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76e37ff951054f05a6c3c752b85c266e"/>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b5684626ffab433f92773e916440c9af"/>
  <p:tag name="KSO_WM_SLIDE_BACKGROUND_TYPE" val="navigation"/>
</p:tagLst>
</file>

<file path=ppt/tags/tag226.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649459b6a9fc46b8a15f8112be7268c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c9e2747088044b62834919e864dd57a4"/>
  <p:tag name="KSO_WM_SLIDE_BACKGROUND_TYPE" val="navigation"/>
</p:tagLst>
</file>

<file path=ppt/tags/tag22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2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2.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e423849953d447f485a3aaed9e3e68f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8e48b7c28eb4002a8db29a724062e06"/>
  <p:tag name="KSO_WM_SLIDE_BACKGROUND_TYPE" val="belt"/>
</p:tagLst>
</file>

<file path=ppt/tags/tag236.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533294d1afdb45a0a0d79c35c3bcffc0"/>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b44df0c53a7a4cb78ba706c1bd023a82"/>
  <p:tag name="KSO_WM_SLIDE_BACKGROUND_TYPE" val="belt"/>
</p:tagLst>
</file>

<file path=ppt/tags/tag237.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4*i*1"/>
  <p:tag name="KSO_WM_BEAUTIFY_FLAG" val="#wm#"/>
  <p:tag name="KSO_WM_TAG_VERSION" val="1.0"/>
  <p:tag name="KSO_WM_CHIP_GROUPID" val="62fde8a4295c1bf6da97e02a"/>
  <p:tag name="KSO_WM_CHIP_XID" val="62fde8e6295c1bf6da97e039"/>
  <p:tag name="KSO_WM_UNIT_DEC_AREA_ID" val="6762815ca5664d548e531b50fc61506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751d80e81a3a4de09024240fe3bf915c"/>
  <p:tag name="KSO_WM_SLIDE_BACKGROUND_TYPE" val="belt"/>
</p:tagLst>
</file>

<file path=ppt/tags/tag23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799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799"/>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205d4fa97788eba87d90c1c"/>
  <p:tag name="KSO_WM_CHIP_XID" val="627b2d44a0f60d12b19e6c09"/>
</p:tagLst>
</file>

<file path=ppt/tags/tag23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2645_1*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b"/>
  <p:tag name="KSO_WM_UNIT_DEC_AREA_ID" val="96ccc2ee7eec45e5969f8b17fcc07231"/>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22c8e07729a46149a37d6df7057fff0"/>
</p:tagLst>
</file>

<file path=ppt/tags/tag240.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43.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6807"/>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6807"/>
</p:tagLst>
</file>

<file path=ppt/tags/tag24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BEAUTIFY_FLAG" val="#wm#"/>
  <p:tag name="KSO_WM_TAG_VERSION" val="1.0"/>
  <p:tag name="KSO_WM_TEMPLATE_CATEGORY" val="custom"/>
  <p:tag name="KSO_WM_TEMPLATE_INDEX" val="20226807"/>
  <p:tag name="KSO_WM_CHIP_COLORING" val="1"/>
</p:tagLst>
</file>

<file path=ppt/tags/tag2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b"/>
  <p:tag name="KSO_WM_UNIT_INDEX" val="1"/>
  <p:tag name="KSO_WM_UNIT_ID" val="custom20202645_1*b*1"/>
  <p:tag name="KSO_WM_TEMPLATE_CATEGORY" val="custom"/>
  <p:tag name="KSO_WM_TEMPLATE_INDEX" val="20202645"/>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5aa065f4983c45d485c2173c7c082805"/>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4a75bbbf95184ecdb9674e2b83f51cc3"/>
  <p:tag name="KSO_WM_UNIT_TEXT_FILL_FORE_SCHEMECOLOR_INDEX_BRIGHTNESS" val="0.35"/>
  <p:tag name="KSO_WM_UNIT_TEXT_FILL_FORE_SCHEMECOLOR_INDEX" val="13"/>
  <p:tag name="KSO_WM_UNIT_TEXT_FILL_TYPE" val="1"/>
  <p:tag name="KSO_WM_TEMPLATE_ASSEMBLE_XID" val="5fa2032d58547e52881d88bd"/>
  <p:tag name="KSO_WM_TEMPLATE_ASSEMBLE_GROUPID" val="5fa106d558547e52881d46ca"/>
</p:tagLst>
</file>

<file path=ppt/tags/tag250.xml><?xml version="1.0" encoding="utf-8"?>
<p:tagLst xmlns:p="http://schemas.openxmlformats.org/presentationml/2006/main">
  <p:tag name="KSO_WM_UNIT_ISCONTENTSTITLE" val="0"/>
  <p:tag name="KSO_WM_UNIT_ISNUMDGMTITLE" val="0"/>
  <p:tag name="KSO_WM_UNIT_PRESET_TEXT" val="单击此处添加副标题"/>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custom20226807_7*b*1"/>
  <p:tag name="KSO_WM_TEMPLATE_CATEGORY" val="custom"/>
  <p:tag name="KSO_WM_TEMPLATE_INDEX" val="20226807"/>
  <p:tag name="KSO_WM_UNIT_LAYERLEVEL" val="1"/>
  <p:tag name="KSO_WM_TAG_VERSION" val="1.0"/>
  <p:tag name="KSO_WM_BEAUTIFY_FLAG" val=""/>
  <p:tag name="KSO_WM_UNIT_DEFAULT_FONT" val="36;44;2"/>
  <p:tag name="KSO_WM_UNIT_BLOCK" val="0"/>
  <p:tag name="KSO_WM_UNIT_DEC_AREA_ID" val="dd04cb1040e740a3ad6570eab7695af9"/>
  <p:tag name="KSO_WM_CHIP_GROUPID" val="61888b6604b8904ebc644fd9"/>
  <p:tag name="KSO_WM_CHIP_XID" val="61888b6604b8904ebc644fd6"/>
  <p:tag name="KSO_WM_CHIP_FILLAREA_FILL_RULE" val="{&quot;fill_align&quot;:&quot;cm&quot;,&quot;fill_mode&quot;:&quot;adaptive&quot;,&quot;sacle_strategy&quot;:&quot;smart&quot;}"/>
  <p:tag name="KSO_WM_ASSEMBLE_CHIP_INDEX" val="e0c3a7b29a2e49ce8fc2838c407d6232"/>
  <p:tag name="KSO_WM_UNIT_TEXT_FILL_FORE_SCHEMECOLOR_INDEX_BRIGHTNESS" val="0.15"/>
  <p:tag name="KSO_WM_UNIT_TEXT_FILL_FORE_SCHEMECOLOR_INDEX" val="13"/>
  <p:tag name="KSO_WM_UNIT_TEXT_FILL_TYPE" val="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wm#"/>
  <p:tag name="KSO_WM_TEMPLATE_CATEGORY" val="custom"/>
  <p:tag name="KSO_WM_TEMPLATE_INDEX" val="20226807"/>
  <p:tag name="KSO_WM_SLIDE_ID" val="custom20226807_18"/>
  <p:tag name="KSO_WM_TEMPLATE_SUBCATEGORY" val="21"/>
  <p:tag name="KSO_WM_TEMPLATE_MASTER_TYPE" val="1"/>
  <p:tag name="KSO_WM_TEMPLATE_COLOR_TYPE" val="1"/>
  <p:tag name="KSO_WM_SLIDE_ITEM_CNT" val="0"/>
  <p:tag name="KSO_WM_SLIDE_INDEX" val="18"/>
  <p:tag name="KSO_WM_TAG_VERSION" val="1.0"/>
  <p:tag name="KSO_WM_SLIDE_LAYOUT" val="a_f"/>
  <p:tag name="KSO_WM_SLIDE_LAYOUT_CNT" val="1_2"/>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8-31T11:49:20&quot;,&quot;margin&quot;:{&quot;bottom&quot;:3.6847577095031738,&quot;left&quot;:0.95073616504669189,&quot;right&quot;:14.313993453979492,&quot;top&quot;:5.1823053359985352},&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30eda3fa35593066dfc74ab"/>
  <p:tag name="KSO_WM_TEMPLATE_ASSEMBLE_GROUPID" val="62fde8a4295c1bf6da97e02a"/>
  <p:tag name="KSO_WM_SPECIAL_SOURCE" val="bdnull"/>
</p:tagLst>
</file>

<file path=ppt/tags/tag259.xml><?xml version="1.0" encoding="utf-8"?>
<p:tagLst xmlns:p="http://schemas.openxmlformats.org/presentationml/2006/main">
  <p:tag name="KSO_WM_UNIT_DEFAULT_FONT" val="60;66;2"/>
  <p:tag name="KSO_WM_UNIT_BLOCK" val="0"/>
  <p:tag name="KSO_WM_UNIT_DEC_AREA_ID" val="91cb3195f4f44055bb2fea92ff925be3"/>
  <p:tag name="KSO_WM_UNIT_ISCONTENTSTITLE" val="1"/>
  <p:tag name="KSO_WM_UNIT_ISNUMDGMTITLE" val="0"/>
  <p:tag name="KSO_WM_UNIT_PRESET_TEXT" val="目录"/>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custom20226807_2*a*1"/>
  <p:tag name="KSO_WM_TEMPLATE_CATEGORY" val="custom"/>
  <p:tag name="KSO_WM_TEMPLATE_INDEX" val="20226807"/>
  <p:tag name="KSO_WM_UNIT_LAYERLEVEL" val="1"/>
  <p:tag name="KSO_WM_TAG_VERSION" val="1.0"/>
  <p:tag name="KSO_WM_BEAUTIFY_FLAG" val="#wm#"/>
  <p:tag name="KSO_WM_DIAGRAM_GROUP_CODE" val="l1-1"/>
  <p:tag name="KSO_WM_CHIP_GROUPID" val="625cceb5fa96911f219256ed"/>
  <p:tag name="KSO_WM_CHIP_XID" val="625cceb5fa96911f219256ea"/>
  <p:tag name="KSO_WM_CHIP_FILLAREA_FILL_RULE" val="{&quot;fill_align&quot;:&quot;cm&quot;,&quot;fill_mode&quot;:&quot;fix&quot;,&quot;sacle_strategy&quot;:&quot;stretch&quot;}"/>
  <p:tag name="KSO_WM_ASSEMBLE_CHIP_INDEX" val="147e85bea2a5492c96af6cfc1904df8e"/>
  <p:tag name="KSO_WM_UNIT_USESOURCEFORMAT_APPLY" val="1"/>
</p:tagLst>
</file>

<file path=ppt/tags/tag26.xml><?xml version="1.0" encoding="utf-8"?>
<p:tagLst xmlns:p="http://schemas.openxmlformats.org/presentationml/2006/main">
  <p:tag name="KSO_WM_UNIT_ISCONTENTSTITLE" val="0"/>
  <p:tag name="KSO_WM_UNIT_ISNUMDGM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custom20202645_1*a*1"/>
  <p:tag name="KSO_WM_TEMPLATE_CATEGORY" val="custom"/>
  <p:tag name="KSO_WM_TEMPLATE_INDEX" val="20202645"/>
  <p:tag name="KSO_WM_UNIT_LAYERLEVEL" val="1"/>
  <p:tag name="KSO_WM_TAG_VERSION" val="1.0"/>
  <p:tag name="KSO_WM_BEAUTIFY_FLAG" val="#wm#"/>
  <p:tag name="KSO_WM_UNIT_PRESET_TEXT" val="谢谢观看"/>
  <p:tag name="KSO_WM_UNIT_DEFAULT_FONT" val="60;74;4"/>
  <p:tag name="KSO_WM_UNIT_BLOCK" val="0"/>
  <p:tag name="KSO_WM_UNIT_DEC_AREA_ID" val="c8a26a0a22344684a48aa9ab2d5577e1"/>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4a75bbbf95184ecdb9674e2b83f51cc3"/>
  <p:tag name="KSO_WM_UNIT_TEXT_FILL_FORE_SCHEMECOLOR_INDEX_BRIGHTNESS" val="0.15"/>
  <p:tag name="KSO_WM_UNIT_TEXT_FILL_FORE_SCHEMECOLOR_INDEX" val="13"/>
  <p:tag name="KSO_WM_UNIT_TEXT_FILL_TYPE" val="1"/>
  <p:tag name="KSO_WM_TEMPLATE_ASSEMBLE_XID" val="5fa2032d58547e52881d88bd"/>
  <p:tag name="KSO_WM_TEMPLATE_ASSEMBLE_GROUPID" val="5fa106d558547e52881d46ca"/>
</p:tagLst>
</file>

<file path=ppt/tags/tag260.xml><?xml version="1.0" encoding="utf-8"?>
<p:tagLst xmlns:p="http://schemas.openxmlformats.org/presentationml/2006/main">
  <p:tag name="KSO_WM_UNIT_DEFAULT_FONT" val="24;28;2"/>
  <p:tag name="KSO_WM_UNIT_BLOCK" val="0"/>
  <p:tag name="KSO_WM_UNIT_DEC_AREA_ID" val="123d3deb968140af928c8c3b2f89fe50"/>
  <p:tag name="KSO_WM_UNIT_ISCONTENTSTITLE" val="0"/>
  <p:tag name="KSO_WM_UNIT_ISNUMDGMTITLE" val="0"/>
  <p:tag name="KSO_WM_UNIT_PRESET_TEXT" val="CONTENTS"/>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1"/>
  <p:tag name="KSO_WM_UNIT_ID" val="custom20226807_2*b*1"/>
  <p:tag name="KSO_WM_TEMPLATE_CATEGORY" val="custom"/>
  <p:tag name="KSO_WM_TEMPLATE_INDEX" val="20226807"/>
  <p:tag name="KSO_WM_UNIT_LAYERLEVEL" val="1"/>
  <p:tag name="KSO_WM_TAG_VERSION" val="1.0"/>
  <p:tag name="KSO_WM_BEAUTIFY_FLAG" val="#wm#"/>
  <p:tag name="KSO_WM_DIAGRAM_GROUP_CODE" val="l1-1"/>
  <p:tag name="KSO_WM_CHIP_GROUPID" val="625cceb5fa96911f219256ed"/>
  <p:tag name="KSO_WM_CHIP_XID" val="625cceb5fa96911f219256ea"/>
  <p:tag name="KSO_WM_CHIP_FILLAREA_FILL_RULE" val="{&quot;fill_align&quot;:&quot;cm&quot;,&quot;fill_mode&quot;:&quot;fix&quot;,&quot;sacle_strategy&quot;:&quot;stretch&quot;}"/>
  <p:tag name="KSO_WM_ASSEMBLE_CHIP_INDEX" val="147e85bea2a5492c96af6cfc1904df8e"/>
  <p:tag name="KSO_WM_UNIT_TEXT_FILL_FORE_SCHEMECOLOR_INDEX_BRIGHTNESS" val="0"/>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UNIT_BLOCK" val="0"/>
  <p:tag name="KSO_WM_UNIT_DEC_AREA_ID" val="dfaea50063784181830683a5745191e9"/>
  <p:tag name="KSO_WM_UNIT_HIGHLIGHT" val="0"/>
  <p:tag name="KSO_WM_UNIT_COMPATIBLE" val="0"/>
  <p:tag name="KSO_WM_UNIT_DIAGRAM_ISNUMVISUAL" val="0"/>
  <p:tag name="KSO_WM_UNIT_DIAGRAM_ISREFERUNIT" val="0"/>
  <p:tag name="KSO_WM_UNIT_TYPE" val="i"/>
  <p:tag name="KSO_WM_UNIT_INDEX" val="1"/>
  <p:tag name="KSO_WM_UNIT_ID" val="custom20226807_2*i*1"/>
  <p:tag name="KSO_WM_TEMPLATE_CATEGORY" val="custom"/>
  <p:tag name="KSO_WM_TEMPLATE_INDEX" val="20226807"/>
  <p:tag name="KSO_WM_UNIT_LAYERLEVEL" val="1"/>
  <p:tag name="KSO_WM_TAG_VERSION" val="1.0"/>
  <p:tag name="KSO_WM_BEAUTIFY_FLAG" val="#wm#"/>
  <p:tag name="KSO_WM_DIAGRAM_GROUP_CODE" val="l1-1"/>
  <p:tag name="KSO_WM_CHIP_GROUPID" val="625cceb5fa96911f219256ed"/>
  <p:tag name="KSO_WM_CHIP_XID" val="625cceb5fa96911f219256ea"/>
  <p:tag name="KSO_WM_CHIP_FILLAREA_FILL_RULE" val="{&quot;fill_align&quot;:&quot;cm&quot;,&quot;fill_mode&quot;:&quot;fix&quot;,&quot;sacle_strategy&quot;:&quot;stretch&quot;}"/>
  <p:tag name="KSO_WM_UNIT_DEC_SUPPORTCHANGEPIC" val="0"/>
  <p:tag name="KSO_WM_UNIT_DEC_CHANGEPICRESERVED" val="0"/>
  <p:tag name="KSO_WM_ASSEMBLE_CHIP_INDEX" val="147e85bea2a5492c96af6cfc1904df8e"/>
  <p:tag name="KSO_WM_UNIT_LINE_FORE_SCHEMECOLOR_INDEX_BRIGHTNESS" val="0"/>
  <p:tag name="KSO_WM_UNIT_LINE_FORE_SCHEMECOLOR_INDEX" val="5"/>
  <p:tag name="KSO_WM_UNIT_LINE_FILL_TYPE" val="2"/>
  <p:tag name="KSO_WM_UNIT_USESOURCEFORMAT_APPLY" val="1"/>
</p:tagLst>
</file>

<file path=ppt/tags/tag262.xml><?xml version="1.0" encoding="utf-8"?>
<p:tagLst xmlns:p="http://schemas.openxmlformats.org/presentationml/2006/main">
  <p:tag name="KSO_WM_UNIT_BLOCK" val="0"/>
  <p:tag name="KSO_WM_UNIT_DEC_AREA_ID" val="1bb23c7857aa4e29949f573b972ba5cb"/>
  <p:tag name="KSO_WM_UNIT_HIGHLIGHT" val="0"/>
  <p:tag name="KSO_WM_UNIT_COMPATIBLE" val="0"/>
  <p:tag name="KSO_WM_UNIT_DIAGRAM_ISNUMVISUAL" val="0"/>
  <p:tag name="KSO_WM_UNIT_DIAGRAM_ISREFERUNIT" val="0"/>
  <p:tag name="KSO_WM_UNIT_TYPE" val="i"/>
  <p:tag name="KSO_WM_UNIT_INDEX" val="2"/>
  <p:tag name="KSO_WM_UNIT_ID" val="custom20226807_2*i*2"/>
  <p:tag name="KSO_WM_TEMPLATE_CATEGORY" val="custom"/>
  <p:tag name="KSO_WM_TEMPLATE_INDEX" val="20226807"/>
  <p:tag name="KSO_WM_UNIT_LAYERLEVEL" val="1"/>
  <p:tag name="KSO_WM_TAG_VERSION" val="1.0"/>
  <p:tag name="KSO_WM_BEAUTIFY_FLAG" val="#wm#"/>
  <p:tag name="KSO_WM_DIAGRAM_GROUP_CODE" val="l1-1"/>
  <p:tag name="KSO_WM_CHIP_GROUPID" val="625cceb5fa96911f219256ed"/>
  <p:tag name="KSO_WM_CHIP_XID" val="625cceb5fa96911f219256ea"/>
  <p:tag name="KSO_WM_CHIP_FILLAREA_FILL_RULE" val="{&quot;fill_align&quot;:&quot;cm&quot;,&quot;fill_mode&quot;:&quot;fix&quot;,&quot;sacle_strategy&quot;:&quot;stretch&quot;}"/>
  <p:tag name="KSO_WM_UNIT_DEC_SUPPORTCHANGEPIC" val="0"/>
  <p:tag name="KSO_WM_UNIT_DEC_CHANGEPICRESERVED" val="0"/>
  <p:tag name="KSO_WM_ASSEMBLE_CHIP_INDEX" val="147e85bea2a5492c96af6cfc1904df8e"/>
  <p:tag name="KSO_WM_UNIT_LINE_FORE_SCHEMECOLOR_INDEX_BRIGHTNESS" val="-0.25"/>
  <p:tag name="KSO_WM_UNIT_LINE_FORE_SCHEMECOLOR_INDEX" val="5"/>
  <p:tag name="KSO_WM_UNIT_LINE_FILL_TYPE" val="2"/>
  <p:tag name="KSO_WM_UNIT_USESOURCEFORMAT_APPLY"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26807_8*l_h_i*1_1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2"/>
  <p:tag name="KSO_WM_UNIT_ID" val="custom20226807_8*l_h_i*1_1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2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26807_8*l_h_a*1_1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26807_8*l_h_i*1_1_3"/>
  <p:tag name="KSO_WM_TEMPLATE_CATEGORY" val="custom"/>
  <p:tag name="KSO_WM_TEMPLATE_INDEX" val="20226807"/>
  <p:tag name="KSO_WM_UNIT_LAYERLEVEL" val="1_1_1"/>
  <p:tag name="KSO_WM_TAG_VERSION" val="1.0"/>
  <p:tag name="KSO_WM_BEAUTIFY_FLAG" val="#wm#"/>
  <p:tag name="KSO_WM_UNIT_VALUE" val="0"/>
  <p:tag name="KSO_WM_UNIT_USESOURCEFORMAT_APPLY"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26807_8*l_h_i*1_2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2_2"/>
  <p:tag name="KSO_WM_UNIT_ID" val="custom20226807_8*l_h_i*1_2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2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26807_8*l_h_a*1_2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 name="KSO_WM_SLIDE_BACKGROUND_TYPE" val="general"/>
</p:tagLst>
</file>

<file path=ppt/tags/tag270.xml><?xml version="1.0" encoding="utf-8"?>
<p:tagLst xmlns:p="http://schemas.openxmlformats.org/presentationml/2006/main">
  <p:tag name="KSO_WM_CHIP_INFOS" val="{&quot;type&quot;:0,&quot;layout_type&quot;:&quot;1_NF_RC_12&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21c7878323df69b7add134c"/>
  <p:tag name="KSO_WM_CHIP_FILLPROP" val="[[{&quot;text_align&quot;:&quot;lm&quot;,&quot;text_direction&quot;:&quot;horizontal&quot;,&quot;support_big_font&quot;:false,&quot;picture_toward&quot;:0,&quot;picture_dockside&quot;:[],&quot;fill_id&quot;:&quot;0d1f8566abdd4d2fb2c4876a3604b616&quot;,&quot;fill_align&quot;:&quot;lm&quot;,&quot;chip_types&quot;:[&quot;diagram&quot;,&quot;header&quot;]}],[{&quot;text_align&quot;:&quot;cm&quot;,&quot;text_direction&quot;:&quot;horizontal&quot;,&quot;support_big_font&quot;:false,&quot;picture_toward&quot;:0,&quot;picture_dockside&quot;:[],&quot;fill_id&quot;:&quot;0d1f8566abdd4d2fb2c4876a3604b616&quot;,&quot;fill_align&quot;:&quot;cm&quot;,&quot;chip_types&quot;:[&quot;diagram&quot;,&quot;header&quot;]}],[{&quot;text_align&quot;:&quot;cm&quot;,&quot;text_direction&quot;:&quot;horizontal&quot;,&quot;support_big_font&quot;:false,&quot;picture_toward&quot;:0,&quot;picture_dockside&quot;:[],&quot;fill_id&quot;:&quot;0d1f8566abdd4d2fb2c4876a3604b616&quot;,&quot;fill_align&quot;:&quot;lm&quot;,&quot;chip_types&quot;:[&quot;diagram&quot;,&quot;header&quot;]}],[{&quot;text_align&quot;:&quot;lm&quot;,&quot;text_direction&quot;:&quot;horizontal&quot;,&quot;support_big_font&quot;:false,&quot;picture_toward&quot;:0,&quot;picture_dockside&quot;:[],&quot;fill_id&quot;:&quot;0d1f8566abdd4d2fb2c4876a3604b616&quot;,&quot;fill_align&quot;:&quot;cm&quot;,&quot;chip_types&quot;:[&quot;diagram&quot;,&quot;header&quot;]}],[{&quot;text_align&quot;:&quot;rm&quot;,&quot;text_direction&quot;:&quot;horizontal&quot;,&quot;support_big_font&quot;:false,&quot;picture_toward&quot;:0,&quot;picture_dockside&quot;:[],&quot;fill_id&quot;:&quot;0d1f8566abdd4d2fb2c4876a3604b616&quot;,&quot;fill_align&quot;:&quot;rm&quot;,&quot;chip_types&quot;:[&quot;diagram&quot;,&quot;header&quot;]}],[{&quot;text_align&quot;:&quot;cm&quot;,&quot;text_direction&quot;:&quot;vertical&quot;,&quot;support_big_font&quot;:false,&quot;picture_toward&quot;:0,&quot;picture_dockside&quot;:[],&quot;fill_id&quot;:&quot;0d1f8566abdd4d2fb2c4876a3604b616&quot;,&quot;fill_align&quot;:&quot;cm&quot;,&quot;chip_types&quot;:[&quot;diagram&quot;,&quot;header&quot;]}]]"/>
  <p:tag name="KSO_WM_CHIP_DECFILLPROP" val="[]"/>
  <p:tag name="KSO_WM_SLIDE_ID" val="custom20226807_2"/>
  <p:tag name="KSO_WM_TEMPLATE_SUBCATEGORY" val="21"/>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26807"/>
  <p:tag name="KSO_WM_SLIDE_LAYOUT" val="a_b_l"/>
  <p:tag name="KSO_WM_SLIDE_LAYOUT_CNT" val="1_1_1"/>
  <p:tag name="KSO_WM_CHIP_GROUPID" val="621c7878323df69b7add134e"/>
  <p:tag name="KSO_WM_SLIDE_BK_DARK_LIGHT" val="2"/>
  <p:tag name="KSO_WM_SLIDE_BACKGROUND_TYPE" val="general"/>
  <p:tag name="KSO_WM_DIAGRAM_GROUP_CODE" val="l1-1"/>
  <p:tag name="KSO_WM_SLIDE_DIAGTYPE" val="l"/>
  <p:tag name="KSO_WM_SLIDE_SUPPORT_FEATURE_TYPE" val="0"/>
  <p:tag name="KSO_WM_SLIDE_TYPE" val="contents"/>
  <p:tag name="KSO_WM_CHIP_COLORING" val="1"/>
  <p:tag name="KSO_WM_SLIDE_SUBTYPE" val="diag"/>
  <p:tag name="KSO_WM_TEMPLATE_ASSEMBLE_XID" val="630eda42a35593066dfc7652"/>
  <p:tag name="KSO_WM_TEMPLATE_ASSEMBLE_GROUPID" val="62fde8a4295c1bf6da97e02a"/>
  <p:tag name="KSO_WM_SPECIAL_SOURCE" val="bdnull"/>
</p:tagLst>
</file>

<file path=ppt/tags/tag271.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8*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 name="KSO_WM_SLIDE_BACKGROUND_TYPE" val="general"/>
</p:tagLst>
</file>

<file path=ppt/tags/tag272.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8*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273.xml><?xml version="1.0" encoding="utf-8"?>
<p:tagLst xmlns:p="http://schemas.openxmlformats.org/presentationml/2006/main">
  <p:tag name="KSO_WM_UNIT_VALUE" val="961*1601"/>
  <p:tag name="KSO_WM_UNIT_HIGHLIGHT" val="0"/>
  <p:tag name="KSO_WM_UNIT_COMPATIBLE" val="1"/>
  <p:tag name="KSO_WM_UNIT_DIAGRAM_ISNUMVISUAL" val="0"/>
  <p:tag name="KSO_WM_UNIT_DIAGRAM_ISREFERUNIT" val="0"/>
  <p:tag name="KSO_WM_UNIT_TYPE" val="d"/>
  <p:tag name="KSO_WM_UNIT_INDEX" val="1"/>
  <p:tag name="KSO_WM_UNIT_ID" val="custom20226807_13*d*1"/>
  <p:tag name="KSO_WM_TEMPLATE_CATEGORY" val="custom"/>
  <p:tag name="KSO_WM_TEMPLATE_INDEX" val="20226807"/>
  <p:tag name="KSO_WM_UNIT_LAYERLEVEL" val="1"/>
  <p:tag name="KSO_WM_TAG_VERSION" val="1.0"/>
  <p:tag name="KSO_WM_BEAUTIFY_FLAG" val="#wm#"/>
  <p:tag name="KSO_WM_CHIP_GROUPID" val="5e7310da9a230a26b9e88a19"/>
  <p:tag name="KSO_WM_CHIP_XID" val="5e7310da9a230a26b9e88a1a"/>
  <p:tag name="KSO_WM_UNIT_DEC_AREA_ID" val="973a5eeca77345fcb811e40c7dddb4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cc3aef6e3354e26a7e6033b47988445"/>
  <p:tag name="KSO_WM_UNIT_PLACING_PICTURE" val="6cc3aef6e3354e26a7e6033b47988445"/>
  <p:tag name="KSO_WM_UNIT_SUPPORT_UNIT_TYPE" val="[&quot;d&quot;,&quot;α&quot;,&quot;β&quot;,&quot;θ&quot;]"/>
</p:tagLst>
</file>

<file path=ppt/tags/tag274.xml><?xml version="1.0" encoding="utf-8"?>
<p:tagLst xmlns:p="http://schemas.openxmlformats.org/presentationml/2006/main">
  <p:tag name="KSO_WM_SLIDE_ID" val="custom20226807_8"/>
  <p:tag name="KSO_WM_TEMPLATE_SUBCATEGORY" val="22"/>
  <p:tag name="KSO_WM_TEMPLATE_MASTER_TYPE" val="0"/>
  <p:tag name="KSO_WM_TEMPLATE_COLOR_TYPE" val="1"/>
  <p:tag name="KSO_WM_SLIDE_TYPE" val="text"/>
  <p:tag name="KSO_WM_SLIDE_SUBTYPE" val="diag"/>
  <p:tag name="KSO_WM_SLIDE_ITEM_CNT" val="3"/>
  <p:tag name="KSO_WM_SLIDE_INDEX" val="8"/>
  <p:tag name="KSO_WM_SLIDE_SIZE" val="767.8*162.6"/>
  <p:tag name="KSO_WM_SLIDE_POSITION" val="91.8705*188.22"/>
  <p:tag name="KSO_WM_DIAGRAM_GROUP_CODE" val="l1-2"/>
  <p:tag name="KSO_WM_SLIDE_DIAGTYPE" val="l"/>
  <p:tag name="KSO_WM_TAG_VERSION" val="1.0"/>
  <p:tag name="KSO_WM_BEAUTIFY_FLAG" val="#wm#"/>
  <p:tag name="KSO_WM_TEMPLATE_CATEGORY" val="custom"/>
  <p:tag name="KSO_WM_TEMPLATE_INDEX" val="20226807"/>
  <p:tag name="KSO_WM_SLIDE_LAYOUT" val="l"/>
  <p:tag name="KSO_WM_SLIDE_LAYOUT_CNT" val="1"/>
  <p:tag name="KSO_WM_SLIDE_BACKGROUND_TYPE" val="general"/>
  <p:tag name="KSO_WM_CHIP_COLORING" val="1"/>
  <p:tag name="KSO_WM_SPECIAL_SOURCE" val="bdnull"/>
</p:tagLst>
</file>

<file path=ppt/tags/tag275.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1*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 name="KSO_WM_SLIDE_BACKGROUND_TYPE" val="general"/>
</p:tagLst>
</file>

<file path=ppt/tags/tag276.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1*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26807_11*l_h_i*1_1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2"/>
  <p:tag name="KSO_WM_UNIT_ID" val="custom20226807_11*l_h_i*1_1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26807_11*l_h_i*1_1_3"/>
  <p:tag name="KSO_WM_TEMPLATE_CATEGORY" val="custom"/>
  <p:tag name="KSO_WM_TEMPLATE_INDEX" val="20226807"/>
  <p:tag name="KSO_WM_UNIT_LAYERLEVEL" val="1_1_1"/>
  <p:tag name="KSO_WM_TAG_VERSION" val="1.0"/>
  <p:tag name="KSO_WM_BEAUTIFY_FLAG" val="#wm#"/>
  <p:tag name="KSO_WM_UNIT_VALUE" val="0"/>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 name="KSO_WM_SLIDE_BACKGROUND_TYPE" val="general"/>
</p:tagLst>
</file>

<file path=ppt/tags/tag2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26807_11*l_h_a*1_1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281.xml><?xml version="1.0" encoding="utf-8"?>
<p:tagLst xmlns:p="http://schemas.openxmlformats.org/presentationml/2006/main">
  <p:tag name="KSO_WM_UNIT_SUBTYPE" val="a"/>
  <p:tag name="KSO_WM_UNIT_PRESET_TEXT_INDEX" val="6"/>
  <p:tag name="KSO_WM_UNIT_PRESET_TEXT_LEN" val="53"/>
  <p:tag name="KSO_WM_UNIT_NOCLEAR" val="0"/>
  <p:tag name="KSO_WM_UNIT_VALUE" val="9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26807_11*l_h_f*1_1_1"/>
  <p:tag name="KSO_WM_TEMPLATE_CATEGORY" val="custom"/>
  <p:tag name="KSO_WM_TEMPLATE_INDEX" val="20226807"/>
  <p:tag name="KSO_WM_UNIT_LAYERLEVEL" val="1_1_1"/>
  <p:tag name="KSO_WM_TAG_VERSION" val="1.0"/>
  <p:tag name="KSO_WM_BEAUTIFY_FLAG" val="#wm#"/>
  <p:tag name="KSO_WM_UNIT_TEXT_FILL_FORE_SCHEMECOLOR_INDEX_BRIGHTNESS" val="-0.75"/>
  <p:tag name="KSO_WM_UNIT_TEXT_FILL_FORE_SCHEMECOLOR_INDEX" val="16"/>
  <p:tag name="KSO_WM_UNIT_TEXT_FILL_TYPE" val="1"/>
  <p:tag name="KSO_WM_UNIT_USESOURCEFORMAT_APPLY"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26807_11*l_h_i*1_4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4_2"/>
  <p:tag name="KSO_WM_UNIT_ID" val="custom20226807_11*l_h_i*1_4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2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26807_11*l_h_a*1_4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285.xml><?xml version="1.0" encoding="utf-8"?>
<p:tagLst xmlns:p="http://schemas.openxmlformats.org/presentationml/2006/main">
  <p:tag name="KSO_WM_UNIT_SUBTYPE" val="a"/>
  <p:tag name="KSO_WM_UNIT_PRESET_TEXT_INDEX" val="6"/>
  <p:tag name="KSO_WM_UNIT_PRESET_TEXT_LEN" val="53"/>
  <p:tag name="KSO_WM_UNIT_NOCLEAR" val="0"/>
  <p:tag name="KSO_WM_UNIT_VALUE" val="90"/>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ID" val="custom20226807_11*l_h_f*1_4_1"/>
  <p:tag name="KSO_WM_TEMPLATE_CATEGORY" val="custom"/>
  <p:tag name="KSO_WM_TEMPLATE_INDEX" val="20226807"/>
  <p:tag name="KSO_WM_UNIT_LAYERLEVEL" val="1_1_1"/>
  <p:tag name="KSO_WM_TAG_VERSION" val="1.0"/>
  <p:tag name="KSO_WM_BEAUTIFY_FLAG" val="#wm#"/>
  <p:tag name="KSO_WM_UNIT_TEXT_FILL_FORE_SCHEMECOLOR_INDEX_BRIGHTNESS" val="-0.75"/>
  <p:tag name="KSO_WM_UNIT_TEXT_FILL_FORE_SCHEMECOLOR_INDEX" val="16"/>
  <p:tag name="KSO_WM_UNIT_TEXT_FILL_TYPE" val="1"/>
  <p:tag name="KSO_WM_UNIT_USESOURCEFORMAT_APPLY"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4_3"/>
  <p:tag name="KSO_WM_UNIT_ID" val="custom20226807_11*l_h_i*1_4_3"/>
  <p:tag name="KSO_WM_TEMPLATE_CATEGORY" val="custom"/>
  <p:tag name="KSO_WM_TEMPLATE_INDEX" val="20226807"/>
  <p:tag name="KSO_WM_UNIT_LAYERLEVEL" val="1_1_1"/>
  <p:tag name="KSO_WM_TAG_VERSION" val="1.0"/>
  <p:tag name="KSO_WM_BEAUTIFY_FLAG" val="#wm#"/>
  <p:tag name="KSO_WM_UNIT_VALUE" val="0"/>
  <p:tag name="KSO_WM_UNIT_USESOURCEFORMAT_APPLY" val="1"/>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SLIDE_BACKGROUND_TYPE" val="gener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DEFAULT_FONT" val="16;20;2"/>
  <p:tag name="KSO_WM_UNIT_BLOCK" val="0"/>
  <p:tag name="KSO_WM_UNIT_DEC_AREA_ID" val="8ac7f65121f843af880aea7fcfc9028e"/>
  <p:tag name="KSO_WM_UNIT_SUBTYPE" val="b"/>
  <p:tag name="KSO_WM_UNIT_PRESET_TEXT" val="汇报部门：市场部"/>
  <p:tag name="KSO_WM_UNIT_NOCLEAR" val="0"/>
  <p:tag name="KSO_WM_UNIT_VALUE" val="19"/>
  <p:tag name="KSO_WM_UNIT_HIGHLIGHT" val="0"/>
  <p:tag name="KSO_WM_UNIT_COMPATIBLE" val="0"/>
  <p:tag name="KSO_WM_UNIT_DIAGRAM_ISNUMVISUAL" val="0"/>
  <p:tag name="KSO_WM_UNIT_DIAGRAM_ISREFERUNIT" val="0"/>
  <p:tag name="KSO_WM_UNIT_TYPE" val="f"/>
  <p:tag name="KSO_WM_UNIT_INDEX" val="1"/>
  <p:tag name="KSO_WM_UNIT_ID" val="diagram20219847_1*f*1"/>
  <p:tag name="KSO_WM_TEMPLATE_CATEGORY" val="diagram"/>
  <p:tag name="KSO_WM_TEMPLATE_INDEX" val="20219847"/>
  <p:tag name="KSO_WM_UNIT_LAYERLEVEL" val="1"/>
  <p:tag name="KSO_WM_TAG_VERSION" val="1.0"/>
  <p:tag name="KSO_WM_BEAUTIFY_FLAG" val="#wm#"/>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61037323c82c9984180eaceb"/>
  <p:tag name="KSO_WM_CHIP_XID" val="61037323c82c9984180eacec"/>
</p:tagLst>
</file>

<file path=ppt/tags/tag30.xml><?xml version="1.0" encoding="utf-8"?>
<p:tagLst xmlns:p="http://schemas.openxmlformats.org/presentationml/2006/main">
  <p:tag name="KSO_WM_SLIDE_BACKGROUND_TYPE" val="gener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26807_11*l_h_i*1_1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2"/>
  <p:tag name="KSO_WM_UNIT_ID" val="custom20226807_11*l_h_i*1_1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26807_11*l_h_i*1_1_3"/>
  <p:tag name="KSO_WM_TEMPLATE_CATEGORY" val="custom"/>
  <p:tag name="KSO_WM_TEMPLATE_INDEX" val="20226807"/>
  <p:tag name="KSO_WM_UNIT_LAYERLEVEL" val="1_1_1"/>
  <p:tag name="KSO_WM_TAG_VERSION" val="1.0"/>
  <p:tag name="KSO_WM_BEAUTIFY_FLAG" val="#wm#"/>
  <p:tag name="KSO_WM_UNIT_VALUE" val="0"/>
  <p:tag name="KSO_WM_UNIT_USESOURCEFORMAT_APPLY" val="1"/>
</p:tagLst>
</file>

<file path=ppt/tags/tag3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26807_11*l_h_a*1_1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307.xml><?xml version="1.0" encoding="utf-8"?>
<p:tagLst xmlns:p="http://schemas.openxmlformats.org/presentationml/2006/main">
  <p:tag name="KSO_WM_UNIT_SUBTYPE" val="a"/>
  <p:tag name="KSO_WM_UNIT_PRESET_TEXT_INDEX" val="6"/>
  <p:tag name="KSO_WM_UNIT_PRESET_TEXT_LEN" val="53"/>
  <p:tag name="KSO_WM_UNIT_NOCLEAR" val="0"/>
  <p:tag name="KSO_WM_UNIT_VALUE" val="9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ID" val="custom20226807_11*l_h_f*1_1_1"/>
  <p:tag name="KSO_WM_TEMPLATE_CATEGORY" val="custom"/>
  <p:tag name="KSO_WM_TEMPLATE_INDEX" val="20226807"/>
  <p:tag name="KSO_WM_UNIT_LAYERLEVEL" val="1_1_1"/>
  <p:tag name="KSO_WM_TAG_VERSION" val="1.0"/>
  <p:tag name="KSO_WM_BEAUTIFY_FLAG" val="#wm#"/>
  <p:tag name="KSO_WM_UNIT_TEXT_FILL_FORE_SCHEMECOLOR_INDEX_BRIGHTNESS" val="-0.75"/>
  <p:tag name="KSO_WM_UNIT_TEXT_FILL_FORE_SCHEMECOLOR_INDEX" val="16"/>
  <p:tag name="KSO_WM_UNIT_TEXT_FILL_TYPE" val="1"/>
  <p:tag name="KSO_WM_UNIT_USESOURCEFORMAT_APPLY" val="1"/>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26807_11*l_h_i*1_4_1"/>
  <p:tag name="KSO_WM_TEMPLATE_CATEGORY" val="custom"/>
  <p:tag name="KSO_WM_TEMPLATE_INDEX" val="2022680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VALUE" val="0"/>
  <p:tag name="KSO_WM_UNIT_USESOURCEFORMAT_APPLY"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4_2"/>
  <p:tag name="KSO_WM_UNIT_ID" val="custom20226807_11*l_h_i*1_4_2"/>
  <p:tag name="KSO_WM_TEMPLATE_CATEGORY" val="custom"/>
  <p:tag name="KSO_WM_TEMPLATE_INDEX" val="20226807"/>
  <p:tag name="KSO_WM_UNIT_LAYERLEVEL" val="1_1_1"/>
  <p:tag name="KSO_WM_TAG_VERSION" val="1.0"/>
  <p:tag name="KSO_WM_BEAUTIFY_FLAG" val="#wm#"/>
  <p:tag name="KSO_WM_UNIT_VALUE" val="1"/>
  <p:tag name="KSO_WM_UNIT_USESOURCEFORMAT_APPLY" val="1"/>
</p:tagLst>
</file>

<file path=ppt/tags/tag31.xml><?xml version="1.0" encoding="utf-8"?>
<p:tagLst xmlns:p="http://schemas.openxmlformats.org/presentationml/2006/main">
  <p:tag name="KSO_WM_SLIDE_BACKGROUND_TYPE" val="general"/>
</p:tagLst>
</file>

<file path=ppt/tags/tag3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26807_11*l_h_a*1_4_1"/>
  <p:tag name="KSO_WM_TEMPLATE_CATEGORY" val="custom"/>
  <p:tag name="KSO_WM_TEMPLATE_INDEX" val="20226807"/>
  <p:tag name="KSO_WM_UNIT_LAYERLEVEL" val="1_1_1"/>
  <p:tag name="KSO_WM_TAG_VERSION" val="1.0"/>
  <p:tag name="KSO_WM_BEAUTIFY_FLAG" val="#wm#"/>
  <p:tag name="KSO_WM_UNIT_PRESET_TEXT" val="添加标题"/>
  <p:tag name="KSO_WM_UNIT_TEXT_FILL_FORE_SCHEMECOLOR_INDEX_BRIGHTNESS" val="0"/>
  <p:tag name="KSO_WM_UNIT_TEXT_FILL_FORE_SCHEMECOLOR_INDEX" val="5"/>
  <p:tag name="KSO_WM_UNIT_TEXT_FILL_TYPE" val="1"/>
  <p:tag name="KSO_WM_UNIT_USESOURCEFORMAT_APPLY" val="1"/>
</p:tagLst>
</file>

<file path=ppt/tags/tag311.xml><?xml version="1.0" encoding="utf-8"?>
<p:tagLst xmlns:p="http://schemas.openxmlformats.org/presentationml/2006/main">
  <p:tag name="KSO_WM_UNIT_SUBTYPE" val="a"/>
  <p:tag name="KSO_WM_UNIT_PRESET_TEXT_INDEX" val="6"/>
  <p:tag name="KSO_WM_UNIT_PRESET_TEXT_LEN" val="53"/>
  <p:tag name="KSO_WM_UNIT_NOCLEAR" val="0"/>
  <p:tag name="KSO_WM_UNIT_VALUE" val="90"/>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ID" val="custom20226807_11*l_h_f*1_4_1"/>
  <p:tag name="KSO_WM_TEMPLATE_CATEGORY" val="custom"/>
  <p:tag name="KSO_WM_TEMPLATE_INDEX" val="20226807"/>
  <p:tag name="KSO_WM_UNIT_LAYERLEVEL" val="1_1_1"/>
  <p:tag name="KSO_WM_TAG_VERSION" val="1.0"/>
  <p:tag name="KSO_WM_BEAUTIFY_FLAG" val="#wm#"/>
  <p:tag name="KSO_WM_UNIT_TEXT_FILL_FORE_SCHEMECOLOR_INDEX_BRIGHTNESS" val="-0.75"/>
  <p:tag name="KSO_WM_UNIT_TEXT_FILL_FORE_SCHEMECOLOR_INDEX" val="16"/>
  <p:tag name="KSO_WM_UNIT_TEXT_FILL_TYPE" val="1"/>
  <p:tag name="KSO_WM_UNIT_USESOURCEFORMAT_APPLY" val="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4_3"/>
  <p:tag name="KSO_WM_UNIT_ID" val="custom20226807_11*l_h_i*1_4_3"/>
  <p:tag name="KSO_WM_TEMPLATE_CATEGORY" val="custom"/>
  <p:tag name="KSO_WM_TEMPLATE_INDEX" val="20226807"/>
  <p:tag name="KSO_WM_UNIT_LAYERLEVEL" val="1_1_1"/>
  <p:tag name="KSO_WM_TAG_VERSION" val="1.0"/>
  <p:tag name="KSO_WM_BEAUTIFY_FLAG" val="#wm#"/>
  <p:tag name="KSO_WM_UNIT_VALUE" val="0"/>
  <p:tag name="KSO_WM_UNIT_USESOURCEFORMAT_APPLY" val="1"/>
</p:tagLst>
</file>

<file path=ppt/tags/tag313.xml><?xml version="1.0" encoding="utf-8"?>
<p:tagLst xmlns:p="http://schemas.openxmlformats.org/presentationml/2006/main">
  <p:tag name="KSO_WM_SLIDE_ID" val="custom20226807_11"/>
  <p:tag name="KSO_WM_TEMPLATE_SUBCATEGORY" val="22"/>
  <p:tag name="KSO_WM_TEMPLATE_MASTER_TYPE" val="0"/>
  <p:tag name="KSO_WM_TEMPLATE_COLOR_TYPE" val="1"/>
  <p:tag name="KSO_WM_SLIDE_TYPE" val="text"/>
  <p:tag name="KSO_WM_SLIDE_SUBTYPE" val="diag"/>
  <p:tag name="KSO_WM_SLIDE_ITEM_CNT" val="6"/>
  <p:tag name="KSO_WM_SLIDE_INDEX" val="11"/>
  <p:tag name="KSO_WM_SLIDE_SIZE" val="767.8*377.7"/>
  <p:tag name="KSO_WM_SLIDE_POSITION" val="91.8954*80.67"/>
  <p:tag name="KSO_WM_DIAGRAM_GROUP_CODE" val="l1-2"/>
  <p:tag name="KSO_WM_SLIDE_DIAGTYPE" val="l"/>
  <p:tag name="KSO_WM_TAG_VERSION" val="1.0"/>
  <p:tag name="KSO_WM_BEAUTIFY_FLAG" val="#wm#"/>
  <p:tag name="KSO_WM_TEMPLATE_CATEGORY" val="custom"/>
  <p:tag name="KSO_WM_TEMPLATE_INDEX" val="20226807"/>
  <p:tag name="KSO_WM_SLIDE_LAYOUT" val="l"/>
  <p:tag name="KSO_WM_SLIDE_LAYOUT_CNT" val="1"/>
  <p:tag name="KSO_WM_SLIDE_BACKGROUND_TYPE" val="general"/>
  <p:tag name="KSO_WM_CHIP_COLORING" val="1"/>
  <p:tag name="KSO_WM_SPECIAL_SOURCE" val="bdnul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SLIDE_BACKGROUND_TYPE" val="general"/>
</p:tagLst>
</file>

<file path=ppt/tags/tag320.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21.xml><?xml version="1.0" encoding="utf-8"?>
<p:tagLst xmlns:p="http://schemas.openxmlformats.org/presentationml/2006/main">
  <p:tag name="KSO_WM_UNIT_SUBTYPE" val="v"/>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 name="KSO_WM_SLIDE_BACKGROUND_TYPE" val="general"/>
</p:tagLst>
</file>

<file path=ppt/tags/tag322.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323.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wm#"/>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24.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wm#"/>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wm#"/>
  <p:tag name="KSO_WM_TEMPLATE_CATEGORY" val="custom"/>
  <p:tag name="KSO_WM_TEMPLATE_INDEX" val="20226807"/>
  <p:tag name="KSO_WM_SLIDE_LAYOUT_INFO" val="{&quot;backgroundInfo&quot;:[{&quot;bottom&quot;:0,&quot;bottomAbs&quot;:false,&quot;left&quot;:0,&quot;leftAbs&quot;:false,&quot;right&quot;:0,&quot;rightAbs&quot;:false,&quot;top&quot;:0,&quot;topAbs&quot;:false,&quot;type&quot;:&quot;general&quot;}],&quot;id&quot;:&quot;2021-04-01T15:09:21&quot;,&quot;maxSize&quot;:{&quot;size1&quot;:25.510710391291866},&quot;minSize&quot;:{&quot;size1&quot;:25.510710391291866},&quot;normalSize&quot;:{&quot;size1&quot;:25.510710391291866},&quot;subLayout&quot;:[{&quot;id&quot;:&quot;2021-04-01T15:09:21&quot;,&quot;margin&quot;:{&quot;bottom&quot;:0,&quot;left&quot;:1.2699999809265137,&quot;right&quot;:1.2699999809265137,&quot;top&quot;:1.2699999809265137},&quot;type&quot;:0},{&quot;direction&quot;:1,&quot;id&quot;:&quot;2021-04-01T15:09:21&quot;,&quot;maxSize&quot;:{&quot;size1&quot;:51.199417551165006},&quot;minSize&quot;:{&quot;size1&quot;:51.199417551165006},&quot;normalSize&quot;:{&quot;size1&quot;:51.199417551165006},&quot;subLayout&quot;:[{&quot;id&quot;:&quot;2021-04-01T15:09:21&quot;,&quot;margin&quot;:{&quot;bottom&quot;:1.6929999589920044,&quot;left&quot;:1.2699999809265137,&quot;right&quot;:0.026000002399086952,&quot;top&quot;:0.81999999284744263},&quot;type&quot;:0},{&quot;id&quot;:&quot;2021-04-01T15:09:21&quot;,&quot;maxSize&quot;:{&quot;size1&quot;:63.39110079734472},&quot;minSize&quot;:{&quot;size1&quot;:27.991100797344721},&quot;normalSize&quot;:{&quot;size1&quot;:45.591100797344723},&quot;subLayout&quot;:[{&quot;id&quot;:&quot;2021-04-01T15:09:21&quot;,&quot;margin&quot;:{&quot;bottom&quot;:0.026000002399086952,&quot;left&quot;:0.81999999284744263,&quot;right&quot;:1.2699999809265137,&quot;top&quot;:0.81999999284744263},&quot;maxSize&quot;:{&quot;size1&quot;:52.609485715998929},&quot;minSize&quot;:{&quot;size1&quot;:36.709485715998923},&quot;normalSize&quot;:{&quot;size1&quot;:36.709485715998923},&quot;subLayout&quot;:[{&quot;id&quot;:&quot;2021-04-01T15:09:21&quot;,&quot;margin&quot;:{&quot;bottom&quot;:0.046929728239774704,&quot;left&quot;:0.81999999284744263,&quot;right&quot;:1.2699999809265137,&quot;top&quot;:0.81999999284744263},&quot;type&quot;:0},{&quot;id&quot;:&quot;2021-04-01T15:09:21&quot;,&quot;margin&quot;:{&quot;bottom&quot;:0.026000002399086952,&quot;left&quot;:0.81999999284744263,&quot;right&quot;:1.2699999809265137,&quot;top&quot;:0.14886191487312317},&quot;type&quot;:0}],&quot;type&quot;:0},{&quot;id&quot;:&quot;2021-04-01T15:09:21&quot;,&quot;margin&quot;:{&quot;bottom&quot;:1.6929999589920044,&quot;left&quot;:0.81999999284744263,&quot;right&quot;:1.2699999809265137,&quot;top&quot;:0.81999999284744263},&quot;maxSize&quot;:{&quot;size1&quot;:45.11394904862351},&quot;minSize&quot;:{&quot;size1&quot;:29.213949048623505},&quot;normalSize&quot;:{&quot;size1&quot;:29.213949048623505},&quot;subLayout&quot;:[{&quot;id&quot;:&quot;2021-04-01T15:09:21&quot;,&quot;margin&quot;:{&quot;bottom&quot;:0.046929728239774704,&quot;left&quot;:0.81999999284744263,&quot;right&quot;:1.2699999809265137,&quot;top&quot;:0.81999999284744263},&quot;type&quot;:0},{&quot;id&quot;:&quot;2021-04-01T15:09:21&quot;,&quot;margin&quot;:{&quot;bottom&quot;:1.6929999589920044,&quot;left&quot;:0.81999999284744263,&quot;right&quot;:1.2699999809265137,&quot;top&quot;:0.14886191487312317},&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a722754f624b46d8977e6e5aa1377386&quot;,&quot;fill_align&quot;:&quot;lm&quot;,&quot;chip_types&quot;:[&quot;header&quot;]},{&quot;text_align&quot;:&quot;lm&quot;,&quot;text_direction&quot;:&quot;horizontal&quot;,&quot;support_big_font&quot;:false,&quot;fill_id&quot;:&quot;eff3efe21f52495ebd97d796d78c39db&quot;,&quot;fill_align&quot;:&quot;lm&quot;,&quot;chip_types&quot;:[&quot;text&quot;]},{&quot;text_align&quot;:&quot;lm&quot;,&quot;text_direction&quot;:&quot;horizontal&quot;,&quot;support_big_font&quot;:false,&quot;fill_id&quot;:&quot;cc851d4a210d4daba3ab09f1d7703974&quot;,&quot;fill_align&quot;:&quot;lm&quot;,&quot;chip_types&quot;:[&quot;text&quot;]},{&quot;text_align&quot;:&quot;lt&quot;,&quot;text_direction&quot;:&quot;horizontal&quot;,&quot;support_features&quot;:[&quot;collage&quot;,&quot;carousel&quot;],&quot;support_big_font&quot;:false,&quot;fill_id&quot;:&quot;44eb4de77259433fbe5f60eb781ff5b1&quot;,&quot;fill_align&quot;:&quot;lt&quot;,&quot;chip_types&quot;:[&quot;text&quot;,&quot;picture&quot;]}]]"/>
  <p:tag name="KSO_WM_SLIDE_ID" val="custom20226807_12"/>
  <p:tag name="KSO_WM_TEMPLATE_SUBCATEGORY" val="21"/>
  <p:tag name="KSO_WM_TEMPLATE_MASTER_TYPE" val="0"/>
  <p:tag name="KSO_WM_TEMPLATE_COLOR_TYPE" val="1"/>
  <p:tag name="KSO_WM_SLIDE_TYPE" val="text"/>
  <p:tag name="KSO_WM_SLIDE_SUBTYPE" val="picTxt"/>
  <p:tag name="KSO_WM_SLIDE_ITEM_CNT" val="0"/>
  <p:tag name="KSO_WM_SLIDE_INDEX" val="12"/>
  <p:tag name="KSO_WM_SLIDE_SIZE" val="381.993*270.333"/>
  <p:tag name="KSO_WM_SLIDE_POSITION" val="509.928*212.08"/>
  <p:tag name="KSO_WM_TAG_VERSION" val="1.0"/>
  <p:tag name="KSO_WM_SLIDE_LAYOUT" val="a_b_d_h"/>
  <p:tag name="KSO_WM_SLIDE_LAYOUT_CNT" val="1_1_1_2"/>
  <p:tag name="KSO_WM_CHIP_XID" val="5efc367931502a61758d8d7c"/>
  <p:tag name="KSO_WM_CHIP_DECFILLPROP" val="[]"/>
  <p:tag name="KSO_WM_SLIDE_CAN_ADD_NAVIGATION" val="1"/>
  <p:tag name="KSO_WM_CHIP_GROUPID" val="5efc367931502a61758d8d7b"/>
  <p:tag name="KSO_WM_SLIDE_BK_DARK_LIGHT" val="2"/>
  <p:tag name="KSO_WM_SLIDE_BACKGROUND_TYPE" val="general"/>
  <p:tag name="KSO_WM_SLIDE_SUPPORT_FEATURE_TYPE" val="3"/>
  <p:tag name="KSO_WM_SLIDE_SAME_FONT_SIZE" val="1"/>
  <p:tag name="KSO_WM_TEMPLATE_ASSEMBLE_XID" val="60656e9b4054ed1e2fb7fc83"/>
  <p:tag name="KSO_WM_TEMPLATE_ASSEMBLE_GROUPID" val="60656e9b4054ed1e2fb7fc83"/>
  <p:tag name="KSO_WM_CHIP_COLORING" val="1"/>
  <p:tag name="KSO_WM_SPECIAL_SOURCE" val="bdnull"/>
</p:tagLst>
</file>

<file path=ppt/tags/tag328.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29.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5ec1f6acdfcd4a939172b159351de9df"/>
  <p:tag name="KSO_WM_UNIT_DECORATE_INFO" val=""/>
  <p:tag name="KSO_WM_UNIT_SM_LIMIT_TYPE" val=""/>
  <p:tag name="KSO_WM_CHIP_FILLAREA_FILL_RULE" val="{&quot;fill_align&quot;:&quot;cm&quot;,&quot;fill_effect&quot;:[],&quot;fill_mode&quot;:&quot;full&quot;,&quot;sacle_strategy&quot;:&quot;stretch&quot;}"/>
  <p:tag name="KSO_WM_ASSEMBLE_CHIP_INDEX" val="0dd42c560d1d4561ab140c08c7b33952"/>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35.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36.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37.xml><?xml version="1.0" encoding="utf-8"?>
<p:tagLst xmlns:p="http://schemas.openxmlformats.org/presentationml/2006/main">
  <p:tag name="KSO_WM_UNIT_SUBTYPE" val="v"/>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 name="KSO_WM_SLIDE_BACKGROUND_TYPE" val="general"/>
</p:tagLst>
</file>

<file path=ppt/tags/tag338.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339.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wm#"/>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c736f387e7e48e189a4853705bff8de"/>
  <p:tag name="KSO_WM_UNIT_DECORATE_INFO" val=""/>
  <p:tag name="KSO_WM_UNIT_SM_LIMIT_TYPE" val=""/>
  <p:tag name="KSO_WM_CHIP_FILLAREA_FILL_RULE" val="{&quot;fill_align&quot;:&quot;cm&quot;,&quot;fill_effect&quot;:[],&quot;fill_mode&quot;:&quot;full&quot;,&quot;sacle_strategy&quot;:&quot;stretch&quot;}"/>
  <p:tag name="KSO_WM_ASSEMBLE_CHIP_INDEX" val="7633207b094d43ffa6685cd3a19ffcc3"/>
  <p:tag name="KSO_WM_SLIDE_BACKGROUND_TYPE" val="frame"/>
</p:tagLst>
</file>

<file path=ppt/tags/tag340.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wm#"/>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wm#"/>
  <p:tag name="KSO_WM_TEMPLATE_CATEGORY" val="custom"/>
  <p:tag name="KSO_WM_TEMPLATE_INDEX" val="20226807"/>
  <p:tag name="KSO_WM_SLIDE_LAYOUT_INFO" val="{&quot;backgroundInfo&quot;:[{&quot;bottom&quot;:0,&quot;bottomAbs&quot;:false,&quot;left&quot;:0,&quot;leftAbs&quot;:false,&quot;right&quot;:0,&quot;rightAbs&quot;:false,&quot;top&quot;:0,&quot;topAbs&quot;:false,&quot;type&quot;:&quot;general&quot;}],&quot;id&quot;:&quot;2021-04-01T15:09:21&quot;,&quot;maxSize&quot;:{&quot;size1&quot;:25.510710391291866},&quot;minSize&quot;:{&quot;size1&quot;:25.510710391291866},&quot;normalSize&quot;:{&quot;size1&quot;:25.510710391291866},&quot;subLayout&quot;:[{&quot;id&quot;:&quot;2021-04-01T15:09:21&quot;,&quot;margin&quot;:{&quot;bottom&quot;:0,&quot;left&quot;:1.2699999809265137,&quot;right&quot;:1.2699999809265137,&quot;top&quot;:1.2699999809265137},&quot;type&quot;:0},{&quot;direction&quot;:1,&quot;id&quot;:&quot;2021-04-01T15:09:21&quot;,&quot;maxSize&quot;:{&quot;size1&quot;:51.199417551165006},&quot;minSize&quot;:{&quot;size1&quot;:51.199417551165006},&quot;normalSize&quot;:{&quot;size1&quot;:51.199417551165006},&quot;subLayout&quot;:[{&quot;id&quot;:&quot;2021-04-01T15:09:21&quot;,&quot;margin&quot;:{&quot;bottom&quot;:1.6929999589920044,&quot;left&quot;:1.2699999809265137,&quot;right&quot;:0.026000002399086952,&quot;top&quot;:0.81999999284744263},&quot;type&quot;:0},{&quot;id&quot;:&quot;2021-04-01T15:09:21&quot;,&quot;maxSize&quot;:{&quot;size1&quot;:63.39110079734472},&quot;minSize&quot;:{&quot;size1&quot;:27.991100797344721},&quot;normalSize&quot;:{&quot;size1&quot;:45.591100797344723},&quot;subLayout&quot;:[{&quot;id&quot;:&quot;2021-04-01T15:09:21&quot;,&quot;margin&quot;:{&quot;bottom&quot;:0.026000002399086952,&quot;left&quot;:0.81999999284744263,&quot;right&quot;:1.2699999809265137,&quot;top&quot;:0.81999999284744263},&quot;maxSize&quot;:{&quot;size1&quot;:52.609485715998929},&quot;minSize&quot;:{&quot;size1&quot;:36.709485715998923},&quot;normalSize&quot;:{&quot;size1&quot;:36.709485715998923},&quot;subLayout&quot;:[{&quot;id&quot;:&quot;2021-04-01T15:09:21&quot;,&quot;margin&quot;:{&quot;bottom&quot;:0.046929728239774704,&quot;left&quot;:0.81999999284744263,&quot;right&quot;:1.2699999809265137,&quot;top&quot;:0.81999999284744263},&quot;type&quot;:0},{&quot;id&quot;:&quot;2021-04-01T15:09:21&quot;,&quot;margin&quot;:{&quot;bottom&quot;:0.026000002399086952,&quot;left&quot;:0.81999999284744263,&quot;right&quot;:1.2699999809265137,&quot;top&quot;:0.14886191487312317},&quot;type&quot;:0}],&quot;type&quot;:0},{&quot;id&quot;:&quot;2021-04-01T15:09:21&quot;,&quot;margin&quot;:{&quot;bottom&quot;:1.6929999589920044,&quot;left&quot;:0.81999999284744263,&quot;right&quot;:1.2699999809265137,&quot;top&quot;:0.81999999284744263},&quot;maxSize&quot;:{&quot;size1&quot;:45.11394904862351},&quot;minSize&quot;:{&quot;size1&quot;:29.213949048623505},&quot;normalSize&quot;:{&quot;size1&quot;:29.213949048623505},&quot;subLayout&quot;:[{&quot;id&quot;:&quot;2021-04-01T15:09:21&quot;,&quot;margin&quot;:{&quot;bottom&quot;:0.046929728239774704,&quot;left&quot;:0.81999999284744263,&quot;right&quot;:1.2699999809265137,&quot;top&quot;:0.81999999284744263},&quot;type&quot;:0},{&quot;id&quot;:&quot;2021-04-01T15:09:21&quot;,&quot;margin&quot;:{&quot;bottom&quot;:1.6929999589920044,&quot;left&quot;:0.81999999284744263,&quot;right&quot;:1.2699999809265137,&quot;top&quot;:0.14886191487312317},&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a722754f624b46d8977e6e5aa1377386&quot;,&quot;fill_align&quot;:&quot;lm&quot;,&quot;chip_types&quot;:[&quot;header&quot;]},{&quot;text_align&quot;:&quot;lm&quot;,&quot;text_direction&quot;:&quot;horizontal&quot;,&quot;support_big_font&quot;:false,&quot;fill_id&quot;:&quot;eff3efe21f52495ebd97d796d78c39db&quot;,&quot;fill_align&quot;:&quot;lm&quot;,&quot;chip_types&quot;:[&quot;text&quot;]},{&quot;text_align&quot;:&quot;lm&quot;,&quot;text_direction&quot;:&quot;horizontal&quot;,&quot;support_big_font&quot;:false,&quot;fill_id&quot;:&quot;cc851d4a210d4daba3ab09f1d7703974&quot;,&quot;fill_align&quot;:&quot;lm&quot;,&quot;chip_types&quot;:[&quot;text&quot;]},{&quot;text_align&quot;:&quot;lt&quot;,&quot;text_direction&quot;:&quot;horizontal&quot;,&quot;support_features&quot;:[&quot;collage&quot;,&quot;carousel&quot;],&quot;support_big_font&quot;:false,&quot;fill_id&quot;:&quot;44eb4de77259433fbe5f60eb781ff5b1&quot;,&quot;fill_align&quot;:&quot;lt&quot;,&quot;chip_types&quot;:[&quot;text&quot;,&quot;picture&quot;]}]]"/>
  <p:tag name="KSO_WM_SLIDE_ID" val="custom20226807_12"/>
  <p:tag name="KSO_WM_TEMPLATE_SUBCATEGORY" val="21"/>
  <p:tag name="KSO_WM_TEMPLATE_MASTER_TYPE" val="0"/>
  <p:tag name="KSO_WM_TEMPLATE_COLOR_TYPE" val="1"/>
  <p:tag name="KSO_WM_SLIDE_TYPE" val="text"/>
  <p:tag name="KSO_WM_SLIDE_SUBTYPE" val="picTxt"/>
  <p:tag name="KSO_WM_SLIDE_ITEM_CNT" val="0"/>
  <p:tag name="KSO_WM_SLIDE_INDEX" val="12"/>
  <p:tag name="KSO_WM_SLIDE_SIZE" val="381.993*270.333"/>
  <p:tag name="KSO_WM_SLIDE_POSITION" val="509.928*212.08"/>
  <p:tag name="KSO_WM_TAG_VERSION" val="1.0"/>
  <p:tag name="KSO_WM_SLIDE_LAYOUT" val="a_b_d_h"/>
  <p:tag name="KSO_WM_SLIDE_LAYOUT_CNT" val="1_1_1_2"/>
  <p:tag name="KSO_WM_CHIP_XID" val="5efc367931502a61758d8d7c"/>
  <p:tag name="KSO_WM_CHIP_DECFILLPROP" val="[]"/>
  <p:tag name="KSO_WM_SLIDE_CAN_ADD_NAVIGATION" val="1"/>
  <p:tag name="KSO_WM_CHIP_GROUPID" val="5efc367931502a61758d8d7b"/>
  <p:tag name="KSO_WM_SLIDE_BK_DARK_LIGHT" val="2"/>
  <p:tag name="KSO_WM_SLIDE_BACKGROUND_TYPE" val="general"/>
  <p:tag name="KSO_WM_SLIDE_SUPPORT_FEATURE_TYPE" val="3"/>
  <p:tag name="KSO_WM_SLIDE_SAME_FONT_SIZE" val="1"/>
  <p:tag name="KSO_WM_TEMPLATE_ASSEMBLE_XID" val="60656e9b4054ed1e2fb7fc83"/>
  <p:tag name="KSO_WM_TEMPLATE_ASSEMBLE_GROUPID" val="60656e9b4054ed1e2fb7fc83"/>
  <p:tag name="KSO_WM_CHIP_COLORING" val="1"/>
  <p:tag name="KSO_WM_SPECIAL_SOURCE" val="bdnull"/>
</p:tagLst>
</file>

<file path=ppt/tags/tag344.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49.xml><?xml version="1.0" encoding="utf-8"?>
<p:tagLst xmlns:p="http://schemas.openxmlformats.org/presentationml/2006/main">
  <p:tag name="KSO_WM_UNIT_SUBTYPE" val="v"/>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 name="KSO_WM_SLIDE_BACKGROUND_TYPE" val="gener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4cab2333fab487b8584bde487a03f42"/>
  <p:tag name="KSO_WM_UNIT_DECORATE_INFO" val=""/>
  <p:tag name="KSO_WM_UNIT_SM_LIMIT_TYPE" val=""/>
  <p:tag name="KSO_WM_CHIP_FILLAREA_FILL_RULE" val="{&quot;fill_align&quot;:&quot;cm&quot;,&quot;fill_effect&quot;:[],&quot;fill_mode&quot;:&quot;full&quot;,&quot;sacle_strategy&quot;:&quot;stretch&quot;}"/>
  <p:tag name="KSO_WM_ASSEMBLE_CHIP_INDEX" val="7e041fafbb79433fbe62d8bb95a31061"/>
  <p:tag name="KSO_WM_SLIDE_BACKGROUND_TYPE" val="frame"/>
</p:tagLst>
</file>

<file path=ppt/tags/tag350.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351.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wm#"/>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wm#"/>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wm#"/>
  <p:tag name="KSO_WM_TEMPLATE_CATEGORY" val="custom"/>
  <p:tag name="KSO_WM_TEMPLATE_INDEX" val="20226807"/>
  <p:tag name="KSO_WM_SLIDE_LAYOUT_INFO" val="{&quot;backgroundInfo&quot;:[{&quot;bottom&quot;:0,&quot;bottomAbs&quot;:false,&quot;left&quot;:0,&quot;leftAbs&quot;:false,&quot;right&quot;:0,&quot;rightAbs&quot;:false,&quot;top&quot;:0,&quot;topAbs&quot;:false,&quot;type&quot;:&quot;general&quot;}],&quot;id&quot;:&quot;2021-04-01T15:09:21&quot;,&quot;maxSize&quot;:{&quot;size1&quot;:25.510710391291866},&quot;minSize&quot;:{&quot;size1&quot;:25.510710391291866},&quot;normalSize&quot;:{&quot;size1&quot;:25.510710391291866},&quot;subLayout&quot;:[{&quot;id&quot;:&quot;2021-04-01T15:09:21&quot;,&quot;margin&quot;:{&quot;bottom&quot;:0,&quot;left&quot;:1.2699999809265137,&quot;right&quot;:1.2699999809265137,&quot;top&quot;:1.2699999809265137},&quot;type&quot;:0},{&quot;direction&quot;:1,&quot;id&quot;:&quot;2021-04-01T15:09:21&quot;,&quot;maxSize&quot;:{&quot;size1&quot;:51.199417551165006},&quot;minSize&quot;:{&quot;size1&quot;:51.199417551165006},&quot;normalSize&quot;:{&quot;size1&quot;:51.199417551165006},&quot;subLayout&quot;:[{&quot;id&quot;:&quot;2021-04-01T15:09:21&quot;,&quot;margin&quot;:{&quot;bottom&quot;:1.6929999589920044,&quot;left&quot;:1.2699999809265137,&quot;right&quot;:0.026000002399086952,&quot;top&quot;:0.81999999284744263},&quot;type&quot;:0},{&quot;id&quot;:&quot;2021-04-01T15:09:21&quot;,&quot;maxSize&quot;:{&quot;size1&quot;:63.39110079734472},&quot;minSize&quot;:{&quot;size1&quot;:27.991100797344721},&quot;normalSize&quot;:{&quot;size1&quot;:45.591100797344723},&quot;subLayout&quot;:[{&quot;id&quot;:&quot;2021-04-01T15:09:21&quot;,&quot;margin&quot;:{&quot;bottom&quot;:0.026000002399086952,&quot;left&quot;:0.81999999284744263,&quot;right&quot;:1.2699999809265137,&quot;top&quot;:0.81999999284744263},&quot;maxSize&quot;:{&quot;size1&quot;:52.609485715998929},&quot;minSize&quot;:{&quot;size1&quot;:36.709485715998923},&quot;normalSize&quot;:{&quot;size1&quot;:36.709485715998923},&quot;subLayout&quot;:[{&quot;id&quot;:&quot;2021-04-01T15:09:21&quot;,&quot;margin&quot;:{&quot;bottom&quot;:0.046929728239774704,&quot;left&quot;:0.81999999284744263,&quot;right&quot;:1.2699999809265137,&quot;top&quot;:0.81999999284744263},&quot;type&quot;:0},{&quot;id&quot;:&quot;2021-04-01T15:09:21&quot;,&quot;margin&quot;:{&quot;bottom&quot;:0.026000002399086952,&quot;left&quot;:0.81999999284744263,&quot;right&quot;:1.2699999809265137,&quot;top&quot;:0.14886191487312317},&quot;type&quot;:0}],&quot;type&quot;:0},{&quot;id&quot;:&quot;2021-04-01T15:09:21&quot;,&quot;margin&quot;:{&quot;bottom&quot;:1.6929999589920044,&quot;left&quot;:0.81999999284744263,&quot;right&quot;:1.2699999809265137,&quot;top&quot;:0.81999999284744263},&quot;maxSize&quot;:{&quot;size1&quot;:45.11394904862351},&quot;minSize&quot;:{&quot;size1&quot;:29.213949048623505},&quot;normalSize&quot;:{&quot;size1&quot;:29.213949048623505},&quot;subLayout&quot;:[{&quot;id&quot;:&quot;2021-04-01T15:09:21&quot;,&quot;margin&quot;:{&quot;bottom&quot;:0.046929728239774704,&quot;left&quot;:0.81999999284744263,&quot;right&quot;:1.2699999809265137,&quot;top&quot;:0.81999999284744263},&quot;type&quot;:0},{&quot;id&quot;:&quot;2021-04-01T15:09:21&quot;,&quot;margin&quot;:{&quot;bottom&quot;:1.6929999589920044,&quot;left&quot;:0.81999999284744263,&quot;right&quot;:1.2699999809265137,&quot;top&quot;:0.14886191487312317},&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a722754f624b46d8977e6e5aa1377386&quot;,&quot;fill_align&quot;:&quot;lm&quot;,&quot;chip_types&quot;:[&quot;header&quot;]},{&quot;text_align&quot;:&quot;lm&quot;,&quot;text_direction&quot;:&quot;horizontal&quot;,&quot;support_big_font&quot;:false,&quot;fill_id&quot;:&quot;eff3efe21f52495ebd97d796d78c39db&quot;,&quot;fill_align&quot;:&quot;lm&quot;,&quot;chip_types&quot;:[&quot;text&quot;]},{&quot;text_align&quot;:&quot;lm&quot;,&quot;text_direction&quot;:&quot;horizontal&quot;,&quot;support_big_font&quot;:false,&quot;fill_id&quot;:&quot;cc851d4a210d4daba3ab09f1d7703974&quot;,&quot;fill_align&quot;:&quot;lm&quot;,&quot;chip_types&quot;:[&quot;text&quot;]},{&quot;text_align&quot;:&quot;lt&quot;,&quot;text_direction&quot;:&quot;horizontal&quot;,&quot;support_features&quot;:[&quot;collage&quot;,&quot;carousel&quot;],&quot;support_big_font&quot;:false,&quot;fill_id&quot;:&quot;44eb4de77259433fbe5f60eb781ff5b1&quot;,&quot;fill_align&quot;:&quot;lt&quot;,&quot;chip_types&quot;:[&quot;text&quot;,&quot;picture&quot;]}]]"/>
  <p:tag name="KSO_WM_SLIDE_ID" val="custom20226807_12"/>
  <p:tag name="KSO_WM_TEMPLATE_SUBCATEGORY" val="21"/>
  <p:tag name="KSO_WM_TEMPLATE_MASTER_TYPE" val="0"/>
  <p:tag name="KSO_WM_TEMPLATE_COLOR_TYPE" val="1"/>
  <p:tag name="KSO_WM_SLIDE_TYPE" val="text"/>
  <p:tag name="KSO_WM_SLIDE_SUBTYPE" val="picTxt"/>
  <p:tag name="KSO_WM_SLIDE_ITEM_CNT" val="0"/>
  <p:tag name="KSO_WM_SLIDE_INDEX" val="12"/>
  <p:tag name="KSO_WM_SLIDE_SIZE" val="381.993*270.333"/>
  <p:tag name="KSO_WM_SLIDE_POSITION" val="509.928*212.08"/>
  <p:tag name="KSO_WM_TAG_VERSION" val="1.0"/>
  <p:tag name="KSO_WM_SLIDE_LAYOUT" val="a_b_d_h"/>
  <p:tag name="KSO_WM_SLIDE_LAYOUT_CNT" val="1_1_1_2"/>
  <p:tag name="KSO_WM_CHIP_XID" val="5efc367931502a61758d8d7c"/>
  <p:tag name="KSO_WM_CHIP_DECFILLPROP" val="[]"/>
  <p:tag name="KSO_WM_SLIDE_CAN_ADD_NAVIGATION" val="1"/>
  <p:tag name="KSO_WM_CHIP_GROUPID" val="5efc367931502a61758d8d7b"/>
  <p:tag name="KSO_WM_SLIDE_BK_DARK_LIGHT" val="2"/>
  <p:tag name="KSO_WM_SLIDE_BACKGROUND_TYPE" val="general"/>
  <p:tag name="KSO_WM_SLIDE_SUPPORT_FEATURE_TYPE" val="3"/>
  <p:tag name="KSO_WM_SLIDE_SAME_FONT_SIZE" val="1"/>
  <p:tag name="KSO_WM_TEMPLATE_ASSEMBLE_XID" val="60656e9b4054ed1e2fb7fc83"/>
  <p:tag name="KSO_WM_TEMPLATE_ASSEMBLE_GROUPID" val="60656e9b4054ed1e2fb7fc83"/>
  <p:tag name="KSO_WM_CHIP_COLORING" val="1"/>
  <p:tag name="KSO_WM_SPECIAL_SOURCE" val="bdnull"/>
</p:tagLst>
</file>

<file path=ppt/tags/tag356.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57.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SLIDE_BACKGROUND_TYPE" val="frame"/>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65.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66.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67.xml><?xml version="1.0" encoding="utf-8"?>
<p:tagLst xmlns:p="http://schemas.openxmlformats.org/presentationml/2006/main">
  <p:tag name="KSO_WM_UNIT_SUBTYPE" val="v"/>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 name="KSO_WM_SLIDE_BACKGROUND_TYPE" val="general"/>
</p:tagLst>
</file>

<file path=ppt/tags/tag368.xml><?xml version="1.0" encoding="utf-8"?>
<p:tagLst xmlns:p="http://schemas.openxmlformats.org/presentationml/2006/main">
  <p:tag name="KSO_WM_UNIT_SUBTYPE" val="t"/>
  <p:tag name="KSO_WM_TEMPLATE_CATEGORY" val="custom"/>
  <p:tag name="KSO_WM_TEMPLATE_INDEX" val="20226807"/>
  <p:tag name="KSO_WM_UNIT_TYPE" val="i"/>
  <p:tag name="KSO_WM_UNIT_INDEX" val="1"/>
  <p:tag name="KSO_WM_UNIT_ID" val="custom20226807_12*i*1"/>
  <p:tag name="KSO_WM_BEAUTIFY_FLAG" val="#wm#"/>
  <p:tag name="KSO_WM_TAG_VERSION" val="1.0"/>
  <p:tag name="KSO_WM_CHIP_GROUPID" val="62fde8a4295c1bf6da97e02a"/>
  <p:tag name="KSO_WM_CHIP_XID" val="62fde8e6295c1bf6da97e039"/>
  <p:tag name="KSO_WM_UNIT_DEC_AREA_ID" val="63946b5771e14721be2afae8dc7a00a1"/>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b80a39a3dc440f4a4664888a8898907"/>
  <p:tag name="KSO_WM_SLIDE_BACKGROUND_TYPE" val="general"/>
</p:tagLst>
</file>

<file path=ppt/tags/tag369.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wm#"/>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SLIDE_BACKGROUND_TYPE" val="frame"/>
</p:tagLst>
</file>

<file path=ppt/tags/tag370.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wm#"/>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wm#"/>
  <p:tag name="KSO_WM_TEMPLATE_CATEGORY" val="custom"/>
  <p:tag name="KSO_WM_TEMPLATE_INDEX" val="20226807"/>
  <p:tag name="KSO_WM_SLIDE_LAYOUT_INFO" val="{&quot;backgroundInfo&quot;:[{&quot;bottom&quot;:0,&quot;bottomAbs&quot;:false,&quot;left&quot;:0,&quot;leftAbs&quot;:false,&quot;right&quot;:0,&quot;rightAbs&quot;:false,&quot;top&quot;:0,&quot;topAbs&quot;:false,&quot;type&quot;:&quot;general&quot;}],&quot;id&quot;:&quot;2021-04-01T15:09:21&quot;,&quot;maxSize&quot;:{&quot;size1&quot;:25.510710391291866},&quot;minSize&quot;:{&quot;size1&quot;:25.510710391291866},&quot;normalSize&quot;:{&quot;size1&quot;:25.510710391291866},&quot;subLayout&quot;:[{&quot;id&quot;:&quot;2021-04-01T15:09:21&quot;,&quot;margin&quot;:{&quot;bottom&quot;:0,&quot;left&quot;:1.2699999809265137,&quot;right&quot;:1.2699999809265137,&quot;top&quot;:1.2699999809265137},&quot;type&quot;:0},{&quot;direction&quot;:1,&quot;id&quot;:&quot;2021-04-01T15:09:21&quot;,&quot;maxSize&quot;:{&quot;size1&quot;:51.199417551165006},&quot;minSize&quot;:{&quot;size1&quot;:51.199417551165006},&quot;normalSize&quot;:{&quot;size1&quot;:51.199417551165006},&quot;subLayout&quot;:[{&quot;id&quot;:&quot;2021-04-01T15:09:21&quot;,&quot;margin&quot;:{&quot;bottom&quot;:1.6929999589920044,&quot;left&quot;:1.2699999809265137,&quot;right&quot;:0.026000002399086952,&quot;top&quot;:0.81999999284744263},&quot;type&quot;:0},{&quot;id&quot;:&quot;2021-04-01T15:09:21&quot;,&quot;maxSize&quot;:{&quot;size1&quot;:63.39110079734472},&quot;minSize&quot;:{&quot;size1&quot;:27.991100797344721},&quot;normalSize&quot;:{&quot;size1&quot;:45.591100797344723},&quot;subLayout&quot;:[{&quot;id&quot;:&quot;2021-04-01T15:09:21&quot;,&quot;margin&quot;:{&quot;bottom&quot;:0.026000002399086952,&quot;left&quot;:0.81999999284744263,&quot;right&quot;:1.2699999809265137,&quot;top&quot;:0.81999999284744263},&quot;maxSize&quot;:{&quot;size1&quot;:52.609485715998929},&quot;minSize&quot;:{&quot;size1&quot;:36.709485715998923},&quot;normalSize&quot;:{&quot;size1&quot;:36.709485715998923},&quot;subLayout&quot;:[{&quot;id&quot;:&quot;2021-04-01T15:09:21&quot;,&quot;margin&quot;:{&quot;bottom&quot;:0.046929728239774704,&quot;left&quot;:0.81999999284744263,&quot;right&quot;:1.2699999809265137,&quot;top&quot;:0.81999999284744263},&quot;type&quot;:0},{&quot;id&quot;:&quot;2021-04-01T15:09:21&quot;,&quot;margin&quot;:{&quot;bottom&quot;:0.026000002399086952,&quot;left&quot;:0.81999999284744263,&quot;right&quot;:1.2699999809265137,&quot;top&quot;:0.14886191487312317},&quot;type&quot;:0}],&quot;type&quot;:0},{&quot;id&quot;:&quot;2021-04-01T15:09:21&quot;,&quot;margin&quot;:{&quot;bottom&quot;:1.6929999589920044,&quot;left&quot;:0.81999999284744263,&quot;right&quot;:1.2699999809265137,&quot;top&quot;:0.81999999284744263},&quot;maxSize&quot;:{&quot;size1&quot;:45.11394904862351},&quot;minSize&quot;:{&quot;size1&quot;:29.213949048623505},&quot;normalSize&quot;:{&quot;size1&quot;:29.213949048623505},&quot;subLayout&quot;:[{&quot;id&quot;:&quot;2021-04-01T15:09:21&quot;,&quot;margin&quot;:{&quot;bottom&quot;:0.046929728239774704,&quot;left&quot;:0.81999999284744263,&quot;right&quot;:1.2699999809265137,&quot;top&quot;:0.81999999284744263},&quot;type&quot;:0},{&quot;id&quot;:&quot;2021-04-01T15:09:21&quot;,&quot;margin&quot;:{&quot;bottom&quot;:1.6929999589920044,&quot;left&quot;:0.81999999284744263,&quot;right&quot;:1.2699999809265137,&quot;top&quot;:0.14886191487312317},&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a722754f624b46d8977e6e5aa1377386&quot;,&quot;fill_align&quot;:&quot;lm&quot;,&quot;chip_types&quot;:[&quot;header&quot;]},{&quot;text_align&quot;:&quot;lm&quot;,&quot;text_direction&quot;:&quot;horizontal&quot;,&quot;support_big_font&quot;:false,&quot;fill_id&quot;:&quot;eff3efe21f52495ebd97d796d78c39db&quot;,&quot;fill_align&quot;:&quot;lm&quot;,&quot;chip_types&quot;:[&quot;text&quot;]},{&quot;text_align&quot;:&quot;lm&quot;,&quot;text_direction&quot;:&quot;horizontal&quot;,&quot;support_big_font&quot;:false,&quot;fill_id&quot;:&quot;cc851d4a210d4daba3ab09f1d7703974&quot;,&quot;fill_align&quot;:&quot;lm&quot;,&quot;chip_types&quot;:[&quot;text&quot;]},{&quot;text_align&quot;:&quot;lt&quot;,&quot;text_direction&quot;:&quot;horizontal&quot;,&quot;support_features&quot;:[&quot;collage&quot;,&quot;carousel&quot;],&quot;support_big_font&quot;:false,&quot;fill_id&quot;:&quot;44eb4de77259433fbe5f60eb781ff5b1&quot;,&quot;fill_align&quot;:&quot;lt&quot;,&quot;chip_types&quot;:[&quot;text&quot;,&quot;picture&quot;]}]]"/>
  <p:tag name="KSO_WM_SLIDE_ID" val="custom20226807_12"/>
  <p:tag name="KSO_WM_TEMPLATE_SUBCATEGORY" val="21"/>
  <p:tag name="KSO_WM_TEMPLATE_MASTER_TYPE" val="0"/>
  <p:tag name="KSO_WM_TEMPLATE_COLOR_TYPE" val="1"/>
  <p:tag name="KSO_WM_SLIDE_TYPE" val="text"/>
  <p:tag name="KSO_WM_SLIDE_SUBTYPE" val="picTxt"/>
  <p:tag name="KSO_WM_SLIDE_ITEM_CNT" val="0"/>
  <p:tag name="KSO_WM_SLIDE_INDEX" val="12"/>
  <p:tag name="KSO_WM_SLIDE_SIZE" val="381.993*270.333"/>
  <p:tag name="KSO_WM_SLIDE_POSITION" val="509.928*212.08"/>
  <p:tag name="KSO_WM_TAG_VERSION" val="1.0"/>
  <p:tag name="KSO_WM_SLIDE_LAYOUT" val="a_b_d_h"/>
  <p:tag name="KSO_WM_SLIDE_LAYOUT_CNT" val="1_1_1_2"/>
  <p:tag name="KSO_WM_CHIP_XID" val="5efc367931502a61758d8d7c"/>
  <p:tag name="KSO_WM_CHIP_DECFILLPROP" val="[]"/>
  <p:tag name="KSO_WM_SLIDE_CAN_ADD_NAVIGATION" val="1"/>
  <p:tag name="KSO_WM_CHIP_GROUPID" val="5efc367931502a61758d8d7b"/>
  <p:tag name="KSO_WM_SLIDE_BK_DARK_LIGHT" val="2"/>
  <p:tag name="KSO_WM_SLIDE_BACKGROUND_TYPE" val="general"/>
  <p:tag name="KSO_WM_SLIDE_SUPPORT_FEATURE_TYPE" val="3"/>
  <p:tag name="KSO_WM_SLIDE_SAME_FONT_SIZE" val="1"/>
  <p:tag name="KSO_WM_TEMPLATE_ASSEMBLE_XID" val="60656e9b4054ed1e2fb7fc83"/>
  <p:tag name="KSO_WM_TEMPLATE_ASSEMBLE_GROUPID" val="60656e9b4054ed1e2fb7fc83"/>
  <p:tag name="KSO_WM_CHIP_COLORING" val="1"/>
  <p:tag name="KSO_WM_SPECIAL_SOURCE" val="bdnull"/>
</p:tagLst>
</file>

<file path=ppt/tags/tag374.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SLIDE_BACKGROUND_TYPE" val="frame"/>
</p:tagLst>
</file>

<file path=ppt/tags/tag380.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81.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82.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87.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88.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89.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6807_12*a*1"/>
  <p:tag name="KSO_WM_TEMPLATE_CATEGORY" val="custom"/>
  <p:tag name="KSO_WM_TEMPLATE_INDEX" val="20226807"/>
  <p:tag name="KSO_WM_UNIT_LAYERLEVEL" val="1"/>
  <p:tag name="KSO_WM_TAG_VERSION" val="1.0"/>
  <p:tag name="KSO_WM_BEAUTIFY_FLAG" val=""/>
  <p:tag name="KSO_WM_UNIT_SHOW_EDIT_AREA_INDICATION" val="1"/>
  <p:tag name="KSO_WM_UNIT_DEFAULT_FONT" val="24;44;4"/>
  <p:tag name="KSO_WM_UNIT_BLOCK" val="0"/>
  <p:tag name="KSO_WM_UNIT_DEC_AREA_ID" val="cabdc7a4b9ed4d4bbcd413f63917671a"/>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SLIDE_BACKGROUND_TYPE" val="frame"/>
</p:tagLst>
</file>

<file path=ppt/tags/tag390.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6"/>
  <p:tag name="KSO_WM_UNIT_HIGHLIGHT" val="0"/>
  <p:tag name="KSO_WM_UNIT_COMPATIBLE" val="0"/>
  <p:tag name="KSO_WM_UNIT_DIAGRAM_ISNUMVISUAL" val="0"/>
  <p:tag name="KSO_WM_UNIT_DIAGRAM_ISREFERUNIT" val="0"/>
  <p:tag name="KSO_WM_UNIT_TYPE" val="b"/>
  <p:tag name="KSO_WM_UNIT_INDEX" val="1"/>
  <p:tag name="KSO_WM_UNIT_ID" val="custom20226807_12*b*1"/>
  <p:tag name="KSO_WM_TEMPLATE_CATEGORY" val="custom"/>
  <p:tag name="KSO_WM_TEMPLATE_INDEX" val="20226807"/>
  <p:tag name="KSO_WM_UNIT_LAYERLEVEL" val="1"/>
  <p:tag name="KSO_WM_TAG_VERSION" val="1.0"/>
  <p:tag name="KSO_WM_BEAUTIFY_FLAG" val=""/>
  <p:tag name="KSO_WM_UNIT_DEFAULT_FONT" val="18;24;2"/>
  <p:tag name="KSO_WM_UNIT_BLOCK" val="0"/>
  <p:tag name="KSO_WM_UNIT_DEC_AREA_ID" val="b32b96b073ca42e3afc74bfe20740875"/>
  <p:tag name="KSO_WM_CHIP_GROUPID" val="5f0681562c9c209bb8bb14eb"/>
  <p:tag name="KSO_WM_CHIP_XID" val="5f0681562c9c209bb8bb14ec"/>
  <p:tag name="KSO_WM_CHIP_FILLAREA_FILL_RULE" val="{&quot;fill_align&quot;:&quot;lm&quot;,&quot;fill_mode&quot;:&quot;full&quot;,&quot;sacle_strategy&quot;:&quot;smart&quot;}"/>
  <p:tag name="KSO_WM_ASSEMBLE_CHIP_INDEX" val="06f6bfa6f57c418397da10a29107f54e"/>
  <p:tag name="KSO_WM_UNIT_TEXT_FILL_FORE_SCHEMECOLOR_INDEX_BRIGHTNESS" val="-0.25"/>
  <p:tag name="KSO_WM_UNIT_TEXT_FILL_FORE_SCHEMECOLOR_INDEX" val="14"/>
  <p:tag name="KSO_WM_UNIT_TEXT_FILL_TYPE" val="1"/>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wm#"/>
  <p:tag name="KSO_WM_TEMPLATE_CATEGORY" val="custom"/>
  <p:tag name="KSO_WM_TEMPLATE_INDEX" val="20226807"/>
  <p:tag name="KSO_WM_SPECIAL_SOURCE" val="bdnull"/>
</p:tagLst>
</file>

<file path=ppt/tags/tag393.xml><?xml version="1.0" encoding="utf-8"?>
<p:tagLst xmlns:p="http://schemas.openxmlformats.org/presentationml/2006/main">
  <p:tag name="KSO_WM_UNIT_DEFAULT_FONT" val="54;60;2"/>
  <p:tag name="KSO_WM_UNIT_BLOCK" val="0"/>
  <p:tag name="KSO_WM_UNIT_DEC_AREA_ID" val="015d70fef2244de695bab005c82ef806"/>
  <p:tag name="KSO_WM_UNIT_ISCONTENTSTITLE" val="0"/>
  <p:tag name="KSO_WM_UNIT_ISNUMDGMTITLE" val="0"/>
  <p:tag name="KSO_WM_UNIT_PRESET_TEXT" val="感谢各位的观看"/>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6807_18*a*1"/>
  <p:tag name="KSO_WM_TEMPLATE_CATEGORY" val="custom"/>
  <p:tag name="KSO_WM_TEMPLATE_INDEX" val="20226807"/>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7a1515df11834b6684a0ad504dc29165"/>
  <p:tag name="KSO_WM_UNIT_TEXT_FILL_FORE_SCHEMECOLOR_INDEX_BRIGHTNESS" val="0.15"/>
  <p:tag name="KSO_WM_UNIT_TEXT_FILL_FORE_SCHEMECOLOR_INDEX" val="13"/>
  <p:tag name="KSO_WM_UNIT_TEXT_FILL_TYPE" val="1"/>
</p:tagLst>
</file>

<file path=ppt/tags/tag394.xml><?xml version="1.0" encoding="utf-8"?>
<p:tagLst xmlns:p="http://schemas.openxmlformats.org/presentationml/2006/main">
  <p:tag name="KSO_WM_UNIT_DEFAULT_FONT" val="40;44;2"/>
  <p:tag name="KSO_WM_UNIT_BLOCK" val="0"/>
  <p:tag name="KSO_WM_UNIT_DEC_AREA_ID" val="ea459f43b7ac401796b634de4273efcc"/>
  <p:tag name="KSO_WM_UNIT_SUBTYPE" val="e"/>
  <p:tag name="KSO_WM_UNIT_PRESET_TEXT" val="20XX"/>
  <p:tag name="KSO_WM_UNIT_NOCLEAR" val="0"/>
  <p:tag name="KSO_WM_UNIT_VALUE" val="6"/>
  <p:tag name="KSO_WM_UNIT_HIGHLIGHT" val="0"/>
  <p:tag name="KSO_WM_UNIT_COMPATIBLE" val="0"/>
  <p:tag name="KSO_WM_UNIT_DIAGRAM_ISNUMVISUAL" val="0"/>
  <p:tag name="KSO_WM_UNIT_DIAGRAM_ISREFERUNIT" val="0"/>
  <p:tag name="KSO_WM_UNIT_TYPE" val="f"/>
  <p:tag name="KSO_WM_UNIT_INDEX" val="1"/>
  <p:tag name="KSO_WM_UNIT_ID" val="custom20226807_18*f*1"/>
  <p:tag name="KSO_WM_TEMPLATE_CATEGORY" val="custom"/>
  <p:tag name="KSO_WM_TEMPLATE_INDEX" val="20226807"/>
  <p:tag name="KSO_WM_UNIT_LAYERLEVEL" val="1"/>
  <p:tag name="KSO_WM_TAG_VERSION" val="1.0"/>
  <p:tag name="KSO_WM_BEAUTIFY_FLAG" val="#wm#"/>
  <p:tag name="KSO_WM_CHIP_GROUPID" val="624cf4268c72ca61f790a23b"/>
  <p:tag name="KSO_WM_CHIP_XID" val="624cf4268c72ca61f790a23a"/>
  <p:tag name="KSO_WM_CHIP_FILLAREA_FILL_RULE" val="{&quot;fill_align&quot;:&quot;lt&quot;,&quot;fill_mode&quot;:&quot;adaptive&quot;,&quot;sacle_strategy&quot;:&quot;smart&quot;}"/>
  <p:tag name="KSO_WM_ASSEMBLE_CHIP_INDEX" val="7a1515df11834b6684a0ad504dc29165"/>
  <p:tag name="KSO_WM_UNIT_TEXT_FILL_FORE_SCHEMECOLOR_INDEX_BRIGHTNESS" val="0.15"/>
  <p:tag name="KSO_WM_UNIT_TEXT_FILL_FORE_SCHEMECOLOR_INDEX" val="13"/>
  <p:tag name="KSO_WM_UNIT_TEXT_FILL_TYPE" val="1"/>
</p:tagLst>
</file>

<file path=ppt/tags/tag395.xml><?xml version="1.0" encoding="utf-8"?>
<p:tagLst xmlns:p="http://schemas.openxmlformats.org/presentationml/2006/main">
  <p:tag name="KSO_WM_BEAUTIFY_FLAG" val="#wm#"/>
  <p:tag name="KSO_WM_TEMPLATE_CATEGORY" val="custom"/>
  <p:tag name="KSO_WM_TEMPLATE_INDEX" val="20226807"/>
  <p:tag name="KSO_WM_SLIDE_ID" val="custom20226807_18"/>
  <p:tag name="KSO_WM_TEMPLATE_SUBCATEGORY" val="21"/>
  <p:tag name="KSO_WM_TEMPLATE_MASTER_TYPE" val="1"/>
  <p:tag name="KSO_WM_TEMPLATE_COLOR_TYPE" val="1"/>
  <p:tag name="KSO_WM_SLIDE_ITEM_CNT" val="0"/>
  <p:tag name="KSO_WM_SLIDE_INDEX" val="18"/>
  <p:tag name="KSO_WM_TAG_VERSION" val="1.0"/>
  <p:tag name="KSO_WM_SLIDE_LAYOUT" val="a_f"/>
  <p:tag name="KSO_WM_SLIDE_LAYOUT_CNT" val="1_2"/>
  <p:tag name="KSO_WM_CHIP_INFOS" val="{&quot;type&quot;:0,&quot;layout_type&quot;:&quot;1_NF_LC_7&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4a9d9b1e630cfd8f114d27"/>
  <p:tag name="KSO_WM_CHIP_FILLPROP" val="[[{&quot;text_align&quot;:&quot;lm&quot;,&quot;text_direction&quot;:&quot;horizontal&quot;,&quot;support_big_font&quot;:false,&quot;picture_toward&quot;:0,&quot;picture_dockside&quot;:[],&quot;fill_id&quot;:&quot;3b50f7cce9dd429da8d2fb599840cb10&quot;,&quot;fill_align&quot;:&quot;lm&quot;,&quot;chip_types&quot;:[&quot;diagram&quot;,&quot;header&quot;]}],[{&quot;text_align&quot;:&quot;rm&quot;,&quot;text_direction&quot;:&quot;horizontal&quot;,&quot;support_big_font&quot;:false,&quot;picture_toward&quot;:0,&quot;picture_dockside&quot;:[],&quot;fill_id&quot;:&quot;3b50f7cce9dd429da8d2fb599840cb10&quot;,&quot;fill_align&quot;:&quot;rb&quot;,&quot;chip_types&quot;:[&quot;header&quot;]}],[{&quot;text_align&quot;:&quot;rm&quot;,&quot;text_direction&quot;:&quot;horizontal&quot;,&quot;support_big_font&quot;:false,&quot;picture_toward&quot;:0,&quot;picture_dockside&quot;:[],&quot;fill_id&quot;:&quot;3b50f7cce9dd429da8d2fb599840cb10&quot;,&quot;fill_align&quot;:&quot;rt&quot;,&quot;chip_types&quot;:[&quot;header&quot;]}],[{&quot;text_align&quot;:&quot;rm&quot;,&quot;text_direction&quot;:&quot;horizontal&quot;,&quot;support_big_font&quot;:false,&quot;picture_toward&quot;:0,&quot;picture_dockside&quot;:[],&quot;fill_id&quot;:&quot;3b50f7cce9dd429da8d2fb599840cb10&quot;,&quot;fill_align&quot;:&quot;rm&quot;,&quot;chip_types&quot;:[&quot;header&quot;]}],[{&quot;text_align&quot;:&quot;lm&quot;,&quot;text_direction&quot;:&quot;horizontal&quot;,&quot;support_big_font&quot;:false,&quot;picture_toward&quot;:0,&quot;picture_dockside&quot;:[],&quot;fill_id&quot;:&quot;3b50f7cce9dd429da8d2fb599840cb10&quot;,&quot;fill_align&quot;:&quot;lt&quot;,&quot;chip_types&quot;:[&quot;header&quot;]}],[{&quot;text_align&quot;:&quot;cm&quot;,&quot;text_direction&quot;:&quot;horizontal&quot;,&quot;support_big_font&quot;:false,&quot;picture_toward&quot;:0,&quot;picture_dockside&quot;:[],&quot;fill_id&quot;:&quot;3b50f7cce9dd429da8d2fb599840cb10&quot;,&quot;fill_align&quot;:&quot;lt&quot;,&quot;chip_types&quot;:[&quot;header&quot;]}],[{&quot;text_align&quot;:&quot;lm&quot;,&quot;text_direction&quot;:&quot;horizontal&quot;,&quot;support_big_font&quot;:false,&quot;picture_toward&quot;:0,&quot;picture_dockside&quot;:[],&quot;fill_id&quot;:&quot;3b50f7cce9dd429da8d2fb599840cb10&quot;,&quot;fill_align&quot;:&quot;lb&quot;,&quot;chip_types&quot;:[&quot;header&quot;]}],[{&quot;text_align&quot;:&quot;cm&quot;,&quot;text_direction&quot;:&quot;horizontal&quot;,&quot;support_big_font&quot;:false,&quot;picture_toward&quot;:0,&quot;picture_dockside&quot;:[],&quot;fill_id&quot;:&quot;3b50f7cce9dd429da8d2fb599840cb10&quot;,&quot;fill_align&quot;:&quot;lb&quot;,&quot;chip_types&quot;:[&quot;header&quot;]}],[{&quot;text_align&quot;:&quot;l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lm&quot;,&quot;chip_types&quot;:[&quot;header&quot;]}],[{&quot;text_align&quot;:&quot;cm&quot;,&quot;text_direction&quot;:&quot;horizontal&quot;,&quot;support_big_font&quot;:false,&quot;picture_toward&quot;:0,&quot;picture_dockside&quot;:[],&quot;fill_id&quot;:&quot;3b50f7cce9dd429da8d2fb599840cb10&quot;,&quot;fill_align&quot;:&quot;cm&quot;,&quot;chip_types&quot;:[&quot;header&quot;]}],[{&quot;text_align&quot;:&quot;lm&quot;,&quot;text_direction&quot;:&quot;horizontal&quot;,&quot;support_big_font&quot;:false,&quot;picture_toward&quot;:0,&quot;picture_dockside&quot;:[],&quot;fill_id&quot;:&quot;3b50f7cce9dd429da8d2fb599840cb10&quot;,&quot;fill_align&quot;:&quot;cm&quot;,&quot;chip_types&quot;:[&quot;header&quot;]}],[{&quot;text_align&quot;:&quot;cm&quot;,&quot;text_direction&quot;:&quot;horizontal&quot;,&quot;support_big_font&quot;:false,&quot;picture_toward&quot;:0,&quot;picture_dockside&quot;:[],&quot;fill_id&quot;:&quot;3b50f7cce9dd429da8d2fb599840cb10&quot;,&quot;fill_align&quot;:&quot;ct&quot;,&quot;chip_types&quot;:[&quot;header&quot;]}],[{&quot;text_align&quot;:&quot;lm&quot;,&quot;text_direction&quot;:&quot;horizontal&quot;,&quot;support_big_font&quot;:false,&quot;picture_toward&quot;:0,&quot;picture_dockside&quot;:[],&quot;fill_id&quot;:&quot;3b50f7cce9dd429da8d2fb599840cb10&quot;,&quot;fill_align&quot;:&quot;ct&quot;,&quot;chip_types&quot;:[&quot;header&quot;]}],[{&quot;text_align&quot;:&quot;cm&quot;,&quot;text_direction&quot;:&quot;horizontal&quot;,&quot;support_big_font&quot;:false,&quot;picture_toward&quot;:0,&quot;picture_dockside&quot;:[],&quot;fill_id&quot;:&quot;3b50f7cce9dd429da8d2fb599840cb10&quot;,&quot;fill_align&quot;:&quot;cb&quot;,&quot;chip_types&quot;:[&quot;header&quot;]}],[{&quot;text_align&quot;:&quot;lm&quot;,&quot;text_direction&quot;:&quot;horizontal&quot;,&quot;support_big_font&quot;:false,&quot;picture_toward&quot;:0,&quot;picture_dockside&quot;:[],&quot;fill_id&quot;:&quot;3b50f7cce9dd429da8d2fb599840cb10&quot;,&quot;fill_align&quot;:&quot;cb&quot;,&quot;chip_types&quot;:[&quot;header&quot;]}]]"/>
  <p:tag name="KSO_WM_CHIP_DECFILLPROP" val="[]"/>
  <p:tag name="KSO_WM_CHIP_GROUPID" val="614a9d9b1e630cfd8f114d26"/>
  <p:tag name="KSO_WM_SLIDE_LAYOUT_INFO" val="{&quot;id&quot;:&quot;2022-08-31T11:49:20&quot;,&quot;margin&quot;:{&quot;bottom&quot;:3.6847577095031738,&quot;left&quot;:0.95073616504669189,&quot;right&quot;:14.313993453979492,&quot;top&quot;:5.1823053359985352},&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30eda3fa35593066dfc74ab"/>
  <p:tag name="KSO_WM_TEMPLATE_ASSEMBLE_GROUPID" val="62fde8a4295c1bf6da97e02a"/>
  <p:tag name="KSO_WM_SPECIAL_SOURCE" val="bdnull"/>
</p:tagLst>
</file>

<file path=ppt/tags/tag4.xml><?xml version="1.0" encoding="utf-8"?>
<p:tagLst xmlns:p="http://schemas.openxmlformats.org/presentationml/2006/main">
  <p:tag name="KSO_WM_UNIT_BLOCK" val="0"/>
  <p:tag name="KSO_WM_UNIT_DEC_AREA_ID" val="963c36a59c914ba4b86d56a123c765d2"/>
  <p:tag name="KSO_WM_UNIT_HIGHLIGHT" val="0"/>
  <p:tag name="KSO_WM_UNIT_COMPATIBLE" val="0"/>
  <p:tag name="KSO_WM_UNIT_DIAGRAM_ISNUMVISUAL" val="0"/>
  <p:tag name="KSO_WM_UNIT_DIAGRAM_ISREFERUNIT" val="0"/>
  <p:tag name="KSO_WM_UNIT_TYPE" val="i"/>
  <p:tag name="KSO_WM_UNIT_INDEX" val="2"/>
  <p:tag name="KSO_WM_UNIT_ID" val="diagram20219847_1*i*2"/>
  <p:tag name="KSO_WM_TEMPLATE_CATEGORY" val="diagram"/>
  <p:tag name="KSO_WM_TEMPLATE_INDEX" val="20219847"/>
  <p:tag name="KSO_WM_UNIT_LAYERLEVEL" val="1"/>
  <p:tag name="KSO_WM_TAG_VERSION" val="1.0"/>
  <p:tag name="KSO_WM_BEAUTIFY_FLAG" val="#wm#"/>
  <p:tag name="KSO_WM_UNIT_SM_LIMIT_TYPE" val="3"/>
  <p:tag name="KSO_WM_UNIT_DECORATE_INFO" val="{&quot;ReferentInfo&quot;:{&quot;Id&quot;:&quot;cc81afadd10749f68dc8b662563df41f&quot;,&quot;X&quot;:{&quot;Pos&quot;:0},&quot;Y&quot;:{&quot;Pos&quot;:2}},&quot;DecorateInfoX&quot;:{&quot;Pos&quot;:0,&quot;IsAbs&quot;:true},&quot;DecorateInfoY&quot;:{&quot;Pos&quot;:0,&quot;IsAbs&quot;:true},&quot;DecorateInfoW&quot;:{&quot;IsAbs&quot;:false},&quot;DecorateInfoH&quot;:{&quot;IsAbs&quot;:true},&quot;whChangeMode&quot;:0}"/>
  <p:tag name="KSO_WM_CHIP_GROUPID" val="61037323c82c9984180eaceb"/>
  <p:tag name="KSO_WM_CHIP_XID" val="61037323c82c9984180eacec"/>
</p:tagLst>
</file>

<file path=ppt/tags/tag40.xml><?xml version="1.0" encoding="utf-8"?>
<p:tagLst xmlns:p="http://schemas.openxmlformats.org/presentationml/2006/main">
  <p:tag name="KSO_WM_SLIDE_BACKGROUND_TYPE" val="frame"/>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60b9a0a0f9d841d0959db61860cc7af0"/>
  <p:tag name="KSO_WM_UNIT_DECORATE_INFO" val=""/>
  <p:tag name="KSO_WM_UNIT_SM_LIMIT_TYPE" val=""/>
  <p:tag name="KSO_WM_CHIP_FILLAREA_FILL_RULE" val="{&quot;fill_align&quot;:&quot;cm&quot;,&quot;fill_effect&quot;:[],&quot;fill_mode&quot;:&quot;full&quot;,&quot;sacle_strategy&quot;:&quot;stretch&quot;}"/>
  <p:tag name="KSO_WM_ASSEMBLE_CHIP_INDEX" val="402f3a9f0bbb458e8a50974f14603a66"/>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fe138c96d9d04fbdbbcbd694de59a601"/>
  <p:tag name="KSO_WM_UNIT_DECORATE_INFO" val=""/>
  <p:tag name="KSO_WM_UNIT_SM_LIMIT_TYPE" val=""/>
  <p:tag name="KSO_WM_CHIP_FILLAREA_FILL_RULE" val="{&quot;fill_align&quot;:&quot;cm&quot;,&quot;fill_effect&quot;:[],&quot;fill_mode&quot;:&quot;full&quot;,&quot;sacle_strategy&quot;:&quot;stretch&quot;}"/>
  <p:tag name="KSO_WM_ASSEMBLE_CHIP_INDEX" val="bfd0c3557b304194b66222bd7d76e36e"/>
  <p:tag name="KSO_WM_SLIDE_BACKGROUND_TYPE" val="leftRight"/>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3d3d14c0d02648f6901d6d8901bafb39"/>
  <p:tag name="KSO_WM_UNIT_DECORATE_INFO" val=""/>
  <p:tag name="KSO_WM_UNIT_SM_LIMIT_TYPE" val=""/>
  <p:tag name="KSO_WM_CHIP_FILLAREA_FILL_RULE" val="{&quot;fill_align&quot;:&quot;cm&quot;,&quot;fill_effect&quot;:[],&quot;fill_mode&quot;:&quot;full&quot;,&quot;sacle_strategy&quot;:&quot;stretch&quot;}"/>
  <p:tag name="KSO_WM_ASSEMBLE_CHIP_INDEX" val="73d26e1c36b24d149ea64a401c303422"/>
  <p:tag name="KSO_WM_SLIDE_BACKGROUND_TYPE" val="leftRight"/>
</p:tagLst>
</file>

<file path=ppt/tags/tag44.xml><?xml version="1.0" encoding="utf-8"?>
<p:tagLst xmlns:p="http://schemas.openxmlformats.org/presentationml/2006/main">
  <p:tag name="KSO_WM_SLIDE_BACKGROUND_TYPE" val="leftRight"/>
</p:tagLst>
</file>

<file path=ppt/tags/tag45.xml><?xml version="1.0" encoding="utf-8"?>
<p:tagLst xmlns:p="http://schemas.openxmlformats.org/presentationml/2006/main">
  <p:tag name="KSO_WM_SLIDE_BACKGROUND_TYPE" val="leftRight"/>
</p:tagLst>
</file>

<file path=ppt/tags/tag46.xml><?xml version="1.0" encoding="utf-8"?>
<p:tagLst xmlns:p="http://schemas.openxmlformats.org/presentationml/2006/main">
  <p:tag name="KSO_WM_SLIDE_BACKGROUND_TYPE" val="leftRight"/>
</p:tagLst>
</file>

<file path=ppt/tags/tag47.xml><?xml version="1.0" encoding="utf-8"?>
<p:tagLst xmlns:p="http://schemas.openxmlformats.org/presentationml/2006/main">
  <p:tag name="KSO_WM_SLIDE_BACKGROUND_TYPE" val="leftRight"/>
</p:tagLst>
</file>

<file path=ppt/tags/tag48.xml><?xml version="1.0" encoding="utf-8"?>
<p:tagLst xmlns:p="http://schemas.openxmlformats.org/presentationml/2006/main">
  <p:tag name="KSO_WM_SLIDE_BACKGROUND_TYPE" val="leftRight"/>
</p:tagLst>
</file>

<file path=ppt/tags/tag49.xml><?xml version="1.0" encoding="utf-8"?>
<p:tagLst xmlns:p="http://schemas.openxmlformats.org/presentationml/2006/main">
  <p:tag name="KSO_WM_SLIDE_BACKGROUND_TYPE" val="leftRight"/>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cdd4f56329324fb6b9f7abe9d5e28e27"/>
  <p:tag name="KSO_WM_UNIT_DECORATE_INFO" val=""/>
  <p:tag name="KSO_WM_UNIT_SM_LIMIT_TYPE" val=""/>
  <p:tag name="KSO_WM_CHIP_FILLAREA_FILL_RULE" val="{&quot;fill_align&quot;:&quot;cm&quot;,&quot;fill_effect&quot;:[],&quot;fill_mode&quot;:&quot;full&quot;,&quot;sacle_strategy&quot;:&quot;stretch&quot;}"/>
  <p:tag name="KSO_WM_ASSEMBLE_CHIP_INDEX" val="becbee533c1145eca632095d7f84555e"/>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d0915337aaa046f996c5bcd4bb439d38"/>
  <p:tag name="KSO_WM_UNIT_DECORATE_INFO" val=""/>
  <p:tag name="KSO_WM_UNIT_SM_LIMIT_TYPE" val=""/>
  <p:tag name="KSO_WM_CHIP_FILLAREA_FILL_RULE" val="{&quot;fill_align&quot;:&quot;cm&quot;,&quot;fill_effect&quot;:[],&quot;fill_mode&quot;:&quot;full&quot;,&quot;sacle_strategy&quot;:&quot;stretch&quot;}"/>
  <p:tag name="KSO_WM_ASSEMBLE_CHIP_INDEX" val="9ab04dd555a4465e91526dbf5e14817c"/>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bbdc1427527040dbac8e99b549cdc4fc"/>
  <p:tag name="KSO_WM_UNIT_DECORATE_INFO" val=""/>
  <p:tag name="KSO_WM_UNIT_SM_LIMIT_TYPE" val=""/>
  <p:tag name="KSO_WM_CHIP_FILLAREA_FILL_RULE" val="{&quot;fill_align&quot;:&quot;cm&quot;,&quot;fill_effect&quot;:[],&quot;fill_mode&quot;:&quot;full&quot;,&quot;sacle_strategy&quot;:&quot;stretch&quot;}"/>
  <p:tag name="KSO_WM_ASSEMBLE_CHIP_INDEX" val="c1a5bc99235e4c7885bdadaa130afc6a"/>
  <p:tag name="KSO_WM_SLIDE_BACKGROUND_TYPE" val="topBotto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0c4f5ee2aaff407b9affc9bb759377eb"/>
  <p:tag name="KSO_WM_UNIT_DECORATE_INFO" val=""/>
  <p:tag name="KSO_WM_UNIT_SM_LIMIT_TYPE" val=""/>
  <p:tag name="KSO_WM_CHIP_FILLAREA_FILL_RULE" val="{&quot;fill_align&quot;:&quot;cm&quot;,&quot;fill_effect&quot;:[],&quot;fill_mode&quot;:&quot;full&quot;,&quot;sacle_strategy&quot;:&quot;stretch&quot;}"/>
  <p:tag name="KSO_WM_ASSEMBLE_CHIP_INDEX" val="9a08acdbe4b54837875181cb491243ef"/>
  <p:tag name="KSO_WM_SLIDE_BACKGROUND_TYPE" val="topBottom"/>
</p:tagLst>
</file>

<file path=ppt/tags/tag53.xml><?xml version="1.0" encoding="utf-8"?>
<p:tagLst xmlns:p="http://schemas.openxmlformats.org/presentationml/2006/main">
  <p:tag name="KSO_WM_SLIDE_BACKGROUND_TYPE" val="topBottom"/>
</p:tagLst>
</file>

<file path=ppt/tags/tag54.xml><?xml version="1.0" encoding="utf-8"?>
<p:tagLst xmlns:p="http://schemas.openxmlformats.org/presentationml/2006/main">
  <p:tag name="KSO_WM_SLIDE_BACKGROUND_TYPE" val="topBottom"/>
</p:tagLst>
</file>

<file path=ppt/tags/tag55.xml><?xml version="1.0" encoding="utf-8"?>
<p:tagLst xmlns:p="http://schemas.openxmlformats.org/presentationml/2006/main">
  <p:tag name="KSO_WM_SLIDE_BACKGROUND_TYPE" val="topBottom"/>
</p:tagLst>
</file>

<file path=ppt/tags/tag56.xml><?xml version="1.0" encoding="utf-8"?>
<p:tagLst xmlns:p="http://schemas.openxmlformats.org/presentationml/2006/main">
  <p:tag name="KSO_WM_SLIDE_BACKGROUND_TYPE" val="topBottom"/>
</p:tagLst>
</file>

<file path=ppt/tags/tag57.xml><?xml version="1.0" encoding="utf-8"?>
<p:tagLst xmlns:p="http://schemas.openxmlformats.org/presentationml/2006/main">
  <p:tag name="KSO_WM_SLIDE_BACKGROUND_TYPE" val="topBottom"/>
</p:tagLst>
</file>

<file path=ppt/tags/tag58.xml><?xml version="1.0" encoding="utf-8"?>
<p:tagLst xmlns:p="http://schemas.openxmlformats.org/presentationml/2006/main">
  <p:tag name="KSO_WM_SLIDE_BACKGROUND_TYPE" val="topBotto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ab4e5bd4557a4317af64cac6844ec43e"/>
  <p:tag name="KSO_WM_UNIT_DECORATE_INFO" val=""/>
  <p:tag name="KSO_WM_UNIT_SM_LIMIT_TYPE" val=""/>
  <p:tag name="KSO_WM_CHIP_FILLAREA_FILL_RULE" val="{&quot;fill_align&quot;:&quot;cm&quot;,&quot;fill_effect&quot;:[],&quot;fill_mode&quot;:&quot;full&quot;,&quot;sacle_strategy&quot;:&quot;stretch&quot;}"/>
  <p:tag name="KSO_WM_ASSEMBLE_CHIP_INDEX" val="b3b623f3f2714fb288f2601952111baf"/>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6be80d8a510b47ab9d2659194ac774b7"/>
  <p:tag name="KSO_WM_UNIT_DECORATE_INFO" val=""/>
  <p:tag name="KSO_WM_UNIT_SM_LIMIT_TYPE" val=""/>
  <p:tag name="KSO_WM_CHIP_FILLAREA_FILL_RULE" val="{&quot;fill_align&quot;:&quot;cm&quot;,&quot;fill_effect&quot;:[],&quot;fill_mode&quot;:&quot;full&quot;,&quot;sacle_strategy&quot;:&quot;stretch&quot;}"/>
  <p:tag name="KSO_WM_ASSEMBLE_CHIP_INDEX" val="e56fd6e94b784e928a2a77d6bb10e67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565bc538c5fb4b259542b62207f2d034"/>
  <p:tag name="KSO_WM_UNIT_DECORATE_INFO" val=""/>
  <p:tag name="KSO_WM_UNIT_SM_LIMIT_TYPE" val=""/>
  <p:tag name="KSO_WM_CHIP_FILLAREA_FILL_RULE" val="{&quot;fill_align&quot;:&quot;cm&quot;,&quot;fill_effect&quot;:[],&quot;fill_mode&quot;:&quot;full&quot;,&quot;sacle_strategy&quot;:&quot;stretch&quot;}"/>
  <p:tag name="KSO_WM_ASSEMBLE_CHIP_INDEX" val="3b13ce9e51684d6ea791bfddcd806857"/>
  <p:tag name="KSO_WM_SLIDE_BACKGROUND_TYPE" val="bottomTop"/>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e81ceeef6cdd4954ad8e58330441ed9d"/>
  <p:tag name="KSO_WM_UNIT_DECORATE_INFO" val=""/>
  <p:tag name="KSO_WM_UNIT_SM_LIMIT_TYPE" val=""/>
  <p:tag name="KSO_WM_CHIP_FILLAREA_FILL_RULE" val="{&quot;fill_align&quot;:&quot;cm&quot;,&quot;fill_effect&quot;:[],&quot;fill_mode&quot;:&quot;full&quot;,&quot;sacle_strategy&quot;:&quot;stretch&quot;}"/>
  <p:tag name="KSO_WM_ASSEMBLE_CHIP_INDEX" val="1b4bf38748b748f88b98c296471c1b2a"/>
  <p:tag name="KSO_WM_SLIDE_BACKGROUND_TYPE" val="bottomTop"/>
</p:tagLst>
</file>

<file path=ppt/tags/tag62.xml><?xml version="1.0" encoding="utf-8"?>
<p:tagLst xmlns:p="http://schemas.openxmlformats.org/presentationml/2006/main">
  <p:tag name="KSO_WM_SLIDE_BACKGROUND_TYPE" val="bottomTop"/>
</p:tagLst>
</file>

<file path=ppt/tags/tag63.xml><?xml version="1.0" encoding="utf-8"?>
<p:tagLst xmlns:p="http://schemas.openxmlformats.org/presentationml/2006/main">
  <p:tag name="KSO_WM_SLIDE_BACKGROUND_TYPE" val="bottomTop"/>
</p:tagLst>
</file>

<file path=ppt/tags/tag64.xml><?xml version="1.0" encoding="utf-8"?>
<p:tagLst xmlns:p="http://schemas.openxmlformats.org/presentationml/2006/main">
  <p:tag name="KSO_WM_SLIDE_BACKGROUND_TYPE" val="bottomTop"/>
</p:tagLst>
</file>

<file path=ppt/tags/tag65.xml><?xml version="1.0" encoding="utf-8"?>
<p:tagLst xmlns:p="http://schemas.openxmlformats.org/presentationml/2006/main">
  <p:tag name="KSO_WM_SLIDE_BACKGROUND_TYPE" val="bottomTop"/>
</p:tagLst>
</file>

<file path=ppt/tags/tag66.xml><?xml version="1.0" encoding="utf-8"?>
<p:tagLst xmlns:p="http://schemas.openxmlformats.org/presentationml/2006/main">
  <p:tag name="KSO_WM_SLIDE_BACKGROUND_TYPE" val="bottomTop"/>
</p:tagLst>
</file>

<file path=ppt/tags/tag67.xml><?xml version="1.0" encoding="utf-8"?>
<p:tagLst xmlns:p="http://schemas.openxmlformats.org/presentationml/2006/main">
  <p:tag name="KSO_WM_SLIDE_BACKGROUND_TYPE" val="bottomTop"/>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f3b70e6615a94a268069d342d0e2686b"/>
  <p:tag name="KSO_WM_UNIT_DECORATE_INFO" val=""/>
  <p:tag name="KSO_WM_UNIT_SM_LIMIT_TYPE" val=""/>
  <p:tag name="KSO_WM_CHIP_FILLAREA_FILL_RULE" val="{&quot;fill_align&quot;:&quot;cm&quot;,&quot;fill_effect&quot;:[],&quot;fill_mode&quot;:&quot;full&quot;,&quot;sacle_strategy&quot;:&quot;stretch&quot;}"/>
  <p:tag name="KSO_WM_ASSEMBLE_CHIP_INDEX" val="3ee974f4fe124b528191f9ab5ffcca05"/>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f9d4fe6f13ac4570a7f5b2894e702c44"/>
  <p:tag name="KSO_WM_UNIT_DECORATE_INFO" val=""/>
  <p:tag name="KSO_WM_UNIT_SM_LIMIT_TYPE" val=""/>
  <p:tag name="KSO_WM_CHIP_FILLAREA_FILL_RULE" val="{&quot;fill_align&quot;:&quot;cm&quot;,&quot;fill_effect&quot;:[],&quot;fill_mode&quot;:&quot;full&quot;,&quot;sacle_strategy&quot;:&quot;stretch&quot;}"/>
  <p:tag name="KSO_WM_ASSEMBLE_CHIP_INDEX" val="c28c34ed779c4a659eee7ee7796a2618"/>
  <p:tag name="KSO_WM_SLIDE_BACKGROUND_TYPE" val="navigation"/>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2*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c"/>
  <p:tag name="KSO_WM_UNIT_DEC_AREA_ID" val="4254da24806b4ce7bdd800d19ea7e1ba"/>
  <p:tag name="KSO_WM_UNIT_DECORATE_INFO" val=""/>
  <p:tag name="KSO_WM_UNIT_SM_LIMIT_TYPE" val=""/>
  <p:tag name="KSO_WM_CHIP_FILLAREA_FILL_RULE" val="{&quot;fill_align&quot;:&quot;lm&quot;,&quot;fill_effect&quot;:[],&quot;fill_mode&quot;:&quot;adaptive&quot;,&quot;sacle_strategy&quot;:&quot;stretch&quot;}"/>
  <p:tag name="KSO_WM_ASSEMBLE_CHIP_INDEX" val="550e8a84448b45468e68eb31e18557f4"/>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c9534802b64b44f9b99115ce70b86ef7"/>
  <p:tag name="KSO_WM_UNIT_DECORATE_INFO" val=""/>
  <p:tag name="KSO_WM_UNIT_SM_LIMIT_TYPE" val=""/>
  <p:tag name="KSO_WM_CHIP_FILLAREA_FILL_RULE" val="{&quot;fill_align&quot;:&quot;cm&quot;,&quot;fill_effect&quot;:[],&quot;fill_mode&quot;:&quot;full&quot;,&quot;sacle_strategy&quot;:&quot;stretch&quot;}"/>
  <p:tag name="KSO_WM_ASSEMBLE_CHIP_INDEX" val="16e1cda3d18a41bf92d0e9361f5bf3b7"/>
  <p:tag name="KSO_WM_SLIDE_BACKGROUND_TYPE" val="navigation"/>
</p:tagLst>
</file>

<file path=ppt/tags/tag71.xml><?xml version="1.0" encoding="utf-8"?>
<p:tagLst xmlns:p="http://schemas.openxmlformats.org/presentationml/2006/main">
  <p:tag name="KSO_WM_SLIDE_BACKGROUND_TYPE" val="navigation"/>
</p:tagLst>
</file>

<file path=ppt/tags/tag72.xml><?xml version="1.0" encoding="utf-8"?>
<p:tagLst xmlns:p="http://schemas.openxmlformats.org/presentationml/2006/main">
  <p:tag name="KSO_WM_SLIDE_BACKGROUND_TYPE" val="navigation"/>
</p:tagLst>
</file>

<file path=ppt/tags/tag73.xml><?xml version="1.0" encoding="utf-8"?>
<p:tagLst xmlns:p="http://schemas.openxmlformats.org/presentationml/2006/main">
  <p:tag name="KSO_WM_SLIDE_BACKGROUND_TYPE" val="navigation"/>
</p:tagLst>
</file>

<file path=ppt/tags/tag74.xml><?xml version="1.0" encoding="utf-8"?>
<p:tagLst xmlns:p="http://schemas.openxmlformats.org/presentationml/2006/main">
  <p:tag name="KSO_WM_SLIDE_BACKGROUND_TYPE" val="navigation"/>
</p:tagLst>
</file>

<file path=ppt/tags/tag75.xml><?xml version="1.0" encoding="utf-8"?>
<p:tagLst xmlns:p="http://schemas.openxmlformats.org/presentationml/2006/main">
  <p:tag name="KSO_WM_SLIDE_BACKGROUND_TYPE" val="navigation"/>
</p:tagLst>
</file>

<file path=ppt/tags/tag76.xml><?xml version="1.0" encoding="utf-8"?>
<p:tagLst xmlns:p="http://schemas.openxmlformats.org/presentationml/2006/main">
  <p:tag name="KSO_WM_SLIDE_BACKGROUND_TYPE" val="navigation"/>
</p:tagLst>
</file>

<file path=ppt/tags/tag77.xml><?xml version="1.0" encoding="utf-8"?>
<p:tagLst xmlns:p="http://schemas.openxmlformats.org/presentationml/2006/main">
  <p:tag name="KSO_WM_SLIDE_BACKGROUND_TYPE" val="navigation"/>
</p:tagLst>
</file>

<file path=ppt/tags/tag78.xml><?xml version="1.0" encoding="utf-8"?>
<p:tagLst xmlns:p="http://schemas.openxmlformats.org/presentationml/2006/main">
  <p:tag name="KSO_WM_SLIDE_BACKGROUND_TYPE" val="navigation"/>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2645_5*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f"/>
  <p:tag name="KSO_WM_UNIT_DEC_AREA_ID" val="166d982950914dad868301ec793f3b30"/>
  <p:tag name="KSO_WM_UNIT_DECORATE_INFO" val=""/>
  <p:tag name="KSO_WM_UNIT_SM_LIMIT_TYPE" val=""/>
  <p:tag name="KSO_WM_CHIP_FILLAREA_FILL_RULE" val="{&quot;fill_align&quot;:&quot;cm&quot;,&quot;fill_effect&quot;:[],&quot;fill_mode&quot;:&quot;full&quot;,&quot;sacle_strategy&quot;:&quot;stretch&quot;}"/>
  <p:tag name="KSO_WM_ASSEMBLE_CHIP_INDEX" val="0948d7aaf4064e119dd8e5fe0866ef8a"/>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fcf5f249cf5540eb824e4de810fe42da"/>
  <p:tag name="KSO_WM_UNIT_DECORATE_INFO" val=""/>
  <p:tag name="KSO_WM_UNIT_SM_LIMIT_TYPE" val=""/>
  <p:tag name="KSO_WM_CHIP_FILLAREA_FILL_RULE" val="{&quot;fill_align&quot;:&quot;cm&quot;,&quot;fill_effect&quot;:[],&quot;fill_mode&quot;:&quot;full&quot;,&quot;sacle_strategy&quot;:&quot;stretch&quot;}"/>
  <p:tag name="KSO_WM_ASSEMBLE_CHIP_INDEX" val="9425b1feaf924f93a0f950a893a98265"/>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3*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d"/>
  <p:tag name="KSO_WM_UNIT_DEC_AREA_ID" val="017a80b02b354b2ea2c8099ab4cc8040"/>
  <p:tag name="KSO_WM_UNIT_DECORATE_INFO" val=""/>
  <p:tag name="KSO_WM_UNIT_SM_LIMIT_TYPE" val=""/>
  <p:tag name="KSO_WM_CHIP_FILLAREA_FILL_RULE" val="{&quot;fill_align&quot;:&quot;cm&quot;,&quot;fill_effect&quot;:[],&quot;fill_mode&quot;:&quot;full&quot;,&quot;sacle_strategy&quot;:&quot;stretch&quot;}"/>
  <p:tag name="KSO_WM_ASSEMBLE_CHIP_INDEX" val="214314bfdeeb4616a158151ca893e062"/>
  <p:tag name="KSO_WM_SLIDE_BACKGROUND_TYPE" val="belt"/>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464a6c35c32f468da3caf0de35137832"/>
  <p:tag name="KSO_WM_UNIT_DECORATE_INFO" val=""/>
  <p:tag name="KSO_WM_UNIT_SM_LIMIT_TYPE" val=""/>
  <p:tag name="KSO_WM_CHIP_FILLAREA_FILL_RULE" val="{&quot;fill_align&quot;:&quot;cm&quot;,&quot;fill_effect&quot;:[],&quot;fill_mode&quot;:&quot;full&quot;,&quot;sacle_strategy&quot;:&quot;stretch&quot;}"/>
  <p:tag name="KSO_WM_ASSEMBLE_CHIP_INDEX" val="753d33f5977f4d9c9575a5a30a1432b5"/>
  <p:tag name="KSO_WM_SLIDE_BACKGROUND_TYPE" val="belt"/>
</p:tagLst>
</file>

<file path=ppt/tags/tag82.xml><?xml version="1.0" encoding="utf-8"?>
<p:tagLst xmlns:p="http://schemas.openxmlformats.org/presentationml/2006/main">
  <p:tag name="KSO_WM_SLIDE_BACKGROUND_TYPE" val="belt"/>
</p:tagLst>
</file>

<file path=ppt/tags/tag83.xml><?xml version="1.0" encoding="utf-8"?>
<p:tagLst xmlns:p="http://schemas.openxmlformats.org/presentationml/2006/main">
  <p:tag name="KSO_WM_SLIDE_BACKGROUND_TYPE" val="belt"/>
</p:tagLst>
</file>

<file path=ppt/tags/tag84.xml><?xml version="1.0" encoding="utf-8"?>
<p:tagLst xmlns:p="http://schemas.openxmlformats.org/presentationml/2006/main">
  <p:tag name="KSO_WM_SLIDE_BACKGROUND_TYPE" val="belt"/>
</p:tagLst>
</file>

<file path=ppt/tags/tag85.xml><?xml version="1.0" encoding="utf-8"?>
<p:tagLst xmlns:p="http://schemas.openxmlformats.org/presentationml/2006/main">
  <p:tag name="KSO_WM_SLIDE_BACKGROUND_TYPE" val="belt"/>
</p:tagLst>
</file>

<file path=ppt/tags/tag86.xml><?xml version="1.0" encoding="utf-8"?>
<p:tagLst xmlns:p="http://schemas.openxmlformats.org/presentationml/2006/main">
  <p:tag name="KSO_WM_SLIDE_BACKGROUND_TYPE" val="belt"/>
</p:tagLst>
</file>

<file path=ppt/tags/tag87.xml><?xml version="1.0" encoding="utf-8"?>
<p:tagLst xmlns:p="http://schemas.openxmlformats.org/presentationml/2006/main">
  <p:tag name="KSO_WM_TEMPLATE_CATEGORY" val="custom"/>
  <p:tag name="KSO_WM_TEMPLATE_INDEX" val="20202645"/>
</p:tagLst>
</file>

<file path=ppt/tags/tag88.xml><?xml version="1.0" encoding="utf-8"?>
<p:tagLst xmlns:p="http://schemas.openxmlformats.org/presentationml/2006/main">
  <p:tag name="KSO_WM_TEMPLATE_CATEGORY" val="custom"/>
  <p:tag name="KSO_WM_TEMPLATE_INDEX" val="20202645"/>
</p:tagLst>
</file>

<file path=ppt/tags/tag89.xml><?xml version="1.0" encoding="utf-8"?>
<p:tagLst xmlns:p="http://schemas.openxmlformats.org/presentationml/2006/main">
  <p:tag name="KSO_WM_BEAUTIFY_FLAG" val="#wm#"/>
  <p:tag name="KSO_WM_TAG_VERSION" val="1.0"/>
  <p:tag name="KSO_WM_TEMPLATE_CATEGORY" val="custom"/>
  <p:tag name="KSO_WM_TEMPLATE_INDEX" val="20202645"/>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2645_4*i*1"/>
  <p:tag name="KSO_WM_TEMPLATE_CATEGORY" val="chip"/>
  <p:tag name="KSO_WM_TEMPLATE_INDEX" val="20202645"/>
  <p:tag name="KSO_WM_UNIT_LAYERLEVEL" val="1"/>
  <p:tag name="KSO_WM_TAG_VERSION" val="1.0"/>
  <p:tag name="KSO_WM_BEAUTIFY_FLAG" val="#wm#"/>
  <p:tag name="KSO_WM_CHIP_GROUPID" val="5fa106d558547e52881d46ca"/>
  <p:tag name="KSO_WM_CHIP_XID" val="5fa106d558547e52881d46ce"/>
  <p:tag name="KSO_WM_UNIT_DEC_AREA_ID" val="b15a588324b443d1a36ee9b40b0285a0"/>
  <p:tag name="KSO_WM_UNIT_DECORATE_INFO" val=""/>
  <p:tag name="KSO_WM_UNIT_SM_LIMIT_TYPE" val=""/>
  <p:tag name="KSO_WM_CHIP_FILLAREA_FILL_RULE" val="{&quot;fill_align&quot;:&quot;cm&quot;,&quot;fill_effect&quot;:[],&quot;fill_mode&quot;:&quot;full&quot;,&quot;sacle_strategy&quot;:&quot;stretch&quot;}"/>
  <p:tag name="KSO_WM_ASSEMBLE_CHIP_INDEX" val="b9b2f98a88364ccfb5b0e23c6e24cd00"/>
</p:tagLst>
</file>

<file path=ppt/tags/tag90.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0*i*1"/>
  <p:tag name="KSO_WM_BEAUTIFY_FLAG" val="#wm#"/>
  <p:tag name="KSO_WM_TAG_VERSION" val="1.0"/>
  <p:tag name="KSO_WM_CHIP_GROUPID" val="62fde8a4295c1bf6da97e02a"/>
  <p:tag name="KSO_WM_CHIP_XID" val="62fde8e6295c1bf6da97e03d"/>
  <p:tag name="KSO_WM_UNIT_DEC_AREA_ID" val="d33b7cf98c634c52847ab6e79cd9c935"/>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d7309d05b4b46cba6b0016da8f0f272"/>
</p:tagLst>
</file>

<file path=ppt/tags/tag91.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21*i*1"/>
  <p:tag name="KSO_WM_BEAUTIFY_FLAG" val="#wm#"/>
  <p:tag name="KSO_WM_TAG_VERSION" val="1.0"/>
  <p:tag name="KSO_WM_CHIP_GROUPID" val="62fde8a4295c1bf6da97e02a"/>
  <p:tag name="KSO_WM_CHIP_XID" val="62fde8e6295c1bf6da97e03b"/>
  <p:tag name="KSO_WM_UNIT_DEC_AREA_ID" val="870a949c167646888e7fedccd0e03378"/>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973dab77f4df4b11805e0d4c84027b9a"/>
</p:tagLst>
</file>

<file path=ppt/tags/tag92.xml><?xml version="1.0" encoding="utf-8"?>
<p:tagLst xmlns:p="http://schemas.openxmlformats.org/presentationml/2006/main">
  <p:tag name="KSO_WM_UNIT_SUBTYPE" val="u"/>
  <p:tag name="KSO_WM_TEMPLATE_CATEGORY" val="chip"/>
  <p:tag name="KSO_WM_TEMPLATE_INDEX" val="20226807"/>
  <p:tag name="KSO_WM_UNIT_TYPE" val="i"/>
  <p:tag name="KSO_WM_UNIT_INDEX" val="1"/>
  <p:tag name="KSO_WM_UNIT_ID" val="chip20226807_22*i*1"/>
  <p:tag name="KSO_WM_BEAUTIFY_FLAG" val="#wm#"/>
  <p:tag name="KSO_WM_TAG_VERSION" val="1.0"/>
  <p:tag name="KSO_WM_CHIP_GROUPID" val="62fde8a4295c1bf6da97e02a"/>
  <p:tag name="KSO_WM_CHIP_XID" val="62fde8e6295c1bf6da97e03c"/>
  <p:tag name="KSO_WM_UNIT_DEC_AREA_ID" val="3635840b713248dea0a73b0507c8a5e3"/>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dfa03087eacb44318c3cf7346a822fb1"/>
</p:tagLst>
</file>

<file path=ppt/tags/tag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ISCONTENTSTITLE" val="0"/>
  <p:tag name="KSO_WM_UNIT_ISNUMDGMTITLE" val="0"/>
  <p:tag name="KSO_WM_UNIT_PRESET_TEXT" val="简约风教育教学通用性教案"/>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custom20226807_1*a*1"/>
  <p:tag name="KSO_WM_TEMPLATE_CATEGORY" val="custom"/>
  <p:tag name="KSO_WM_TEMPLATE_INDEX" val="20226807"/>
  <p:tag name="KSO_WM_UNIT_LAYERLEVEL" val="1"/>
  <p:tag name="KSO_WM_TAG_VERSION" val="1.0"/>
  <p:tag name="KSO_WM_BEAUTIFY_FLAG" val="#wm#"/>
  <p:tag name="KSO_WM_UNIT_DEFAULT_FONT" val="60;66;2"/>
  <p:tag name="KSO_WM_UNIT_BLOCK" val="0"/>
  <p:tag name="KSO_WM_UNIT_DEC_AREA_ID" val="6a7c7cde90d248628e2daa101deb29fa"/>
  <p:tag name="KSO_WM_CHIP_GROUPID" val="619ddf4a56c5b5f57912a631"/>
  <p:tag name="KSO_WM_CHIP_XID" val="619ddf4a56c5b5f57912a62e"/>
  <p:tag name="KSO_WM_CHIP_FILLAREA_FILL_RULE" val="{&quot;fill_align&quot;:&quot;lt&quot;,&quot;fill_mode&quot;:&quot;adaptive&quot;,&quot;sacle_strategy&quot;:&quot;smart&quot;}"/>
  <p:tag name="KSO_WM_ASSEMBLE_CHIP_INDEX" val="08ca1ff1269c4f4d9bc17b4f16cca8d8"/>
  <p:tag name="KSO_WM_UNIT_TEXT_FILL_FORE_SCHEMECOLOR_INDEX_BRIGHTNESS" val="0.15"/>
  <p:tag name="KSO_WM_UNIT_TEXT_FILL_FORE_SCHEMECOLOR_INDEX" val="13"/>
  <p:tag name="KSO_WM_UNIT_TEXT_FILL_TYPE" val="1"/>
  <p:tag name="KSO_WM_TEMPLATE_ASSEMBLE_XID" val="630eda3fa35593066dfc7505"/>
  <p:tag name="KSO_WM_TEMPLATE_ASSEMBLE_GROUPID" val="62fde8a4295c1bf6da97e02a"/>
</p:tagLst>
</file>

<file path=ppt/tags/tag97.xml><?xml version="1.0" encoding="utf-8"?>
<p:tagLst xmlns:p="http://schemas.openxmlformats.org/presentationml/2006/main">
  <p:tag name="KSO_WM_UNIT_SUBTYPE" val="a"/>
  <p:tag name="KSO_WM_UNIT_PRESET_TEXT" val="单击此处添加文本具体内容，简明扼要地阐述你的观点"/>
  <p:tag name="KSO_WM_UNIT_NOCLEAR" val="0"/>
  <p:tag name="KSO_WM_UNIT_VALUE" val="58"/>
  <p:tag name="KSO_WM_UNIT_HIGHLIGHT" val="0"/>
  <p:tag name="KSO_WM_UNIT_COMPATIBLE" val="0"/>
  <p:tag name="KSO_WM_UNIT_DIAGRAM_ISNUMVISUAL" val="0"/>
  <p:tag name="KSO_WM_UNIT_DIAGRAM_ISREFERUNIT" val="0"/>
  <p:tag name="KSO_WM_UNIT_TYPE" val="f"/>
  <p:tag name="KSO_WM_UNIT_INDEX" val="1"/>
  <p:tag name="KSO_WM_UNIT_ID" val="custom20226807_1*f*1"/>
  <p:tag name="KSO_WM_TEMPLATE_CATEGORY" val="custom"/>
  <p:tag name="KSO_WM_TEMPLATE_INDEX" val="20226807"/>
  <p:tag name="KSO_WM_UNIT_LAYERLEVEL" val="1"/>
  <p:tag name="KSO_WM_TAG_VERSION" val="1.0"/>
  <p:tag name="KSO_WM_BEAUTIFY_FLAG" val="#wm#"/>
  <p:tag name="KSO_WM_UNIT_DEFAULT_FONT" val="16;18;2"/>
  <p:tag name="KSO_WM_UNIT_BLOCK" val="0"/>
  <p:tag name="KSO_WM_UNIT_DEC_AREA_ID" val="e31c627193ce44628ea72d0bdde2f8f9"/>
  <p:tag name="KSO_WM_CHIP_GROUPID" val="619ddf4a56c5b5f57912a631"/>
  <p:tag name="KSO_WM_CHIP_XID" val="619ddf4a56c5b5f57912a62e"/>
  <p:tag name="KSO_WM_CHIP_FILLAREA_FILL_RULE" val="{&quot;fill_align&quot;:&quot;lt&quot;,&quot;fill_mode&quot;:&quot;adaptive&quot;,&quot;sacle_strategy&quot;:&quot;smart&quot;}"/>
  <p:tag name="KSO_WM_ASSEMBLE_CHIP_INDEX" val="08ca1ff1269c4f4d9bc17b4f16cca8d8"/>
  <p:tag name="KSO_WM_UNIT_TEXT_FILL_FORE_SCHEMECOLOR_INDEX_BRIGHTNESS" val="0.15"/>
  <p:tag name="KSO_WM_UNIT_TEXT_FILL_FORE_SCHEMECOLOR_INDEX" val="13"/>
  <p:tag name="KSO_WM_UNIT_TEXT_FILL_TYPE" val="1"/>
  <p:tag name="KSO_WM_TEMPLATE_ASSEMBLE_XID" val="630eda3fa35593066dfc7505"/>
  <p:tag name="KSO_WM_TEMPLATE_ASSEMBLE_GROUPID" val="62fde8a4295c1bf6da97e02a"/>
</p:tagLst>
</file>

<file path=ppt/tags/tag98.xml><?xml version="1.0" encoding="utf-8"?>
<p:tagLst xmlns:p="http://schemas.openxmlformats.org/presentationml/2006/main">
  <p:tag name="KSO_WM_UNIT_SUBTYPE" val="v"/>
  <p:tag name="KSO_WM_TEMPLATE_CATEGORY" val="chip"/>
  <p:tag name="KSO_WM_TEMPLATE_INDEX" val="20226807"/>
  <p:tag name="KSO_WM_UNIT_TYPE" val="i"/>
  <p:tag name="KSO_WM_UNIT_INDEX" val="1"/>
  <p:tag name="KSO_WM_UNIT_ID" val="chip20226807_2*i*1"/>
  <p:tag name="KSO_WM_BEAUTIFY_FLAG" val="#wm#"/>
  <p:tag name="KSO_WM_TAG_VERSION" val="1.0"/>
  <p:tag name="KSO_WM_CHIP_GROUPID" val="62fde8a4295c1bf6da97e02a"/>
  <p:tag name="KSO_WM_CHIP_XID" val="62fde8e6295c1bf6da97e03a"/>
  <p:tag name="KSO_WM_UNIT_DEC_AREA_ID" val="aa8b6f710fb24755872fd157e47a85ae"/>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897f6b69e9a44dbb8823ec6d40c960e1"/>
</p:tagLst>
</file>

<file path=ppt/tags/tag99.xml><?xml version="1.0" encoding="utf-8"?>
<p:tagLst xmlns:p="http://schemas.openxmlformats.org/presentationml/2006/main">
  <p:tag name="KSO_WM_UNIT_SUBTYPE" val="t"/>
  <p:tag name="KSO_WM_TEMPLATE_CATEGORY" val="chip"/>
  <p:tag name="KSO_WM_TEMPLATE_INDEX" val="20226807"/>
  <p:tag name="KSO_WM_UNIT_TYPE" val="i"/>
  <p:tag name="KSO_WM_UNIT_INDEX" val="1"/>
  <p:tag name="KSO_WM_UNIT_ID" val="chip20226807_3*i*1"/>
  <p:tag name="KSO_WM_BEAUTIFY_FLAG" val="#wm#"/>
  <p:tag name="KSO_WM_TAG_VERSION" val="1.0"/>
  <p:tag name="KSO_WM_CHIP_GROUPID" val="62fde8a4295c1bf6da97e02a"/>
  <p:tag name="KSO_WM_CHIP_XID" val="62fde8e6295c1bf6da97e038"/>
  <p:tag name="KSO_WM_UNIT_DEC_AREA_ID" val="f74da06105b64e38af51a443fbef56e4"/>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0132de6d13fa48b397e1a1e0d208055a"/>
</p:tagLst>
</file>

<file path=ppt/theme/theme1.xml><?xml version="1.0" encoding="utf-8"?>
<a:theme xmlns:a="http://schemas.openxmlformats.org/drawingml/2006/main" name="1_Office 主题​​">
  <a:themeElements>
    <a:clrScheme name="">
      <a:dk1>
        <a:srgbClr val="000000"/>
      </a:dk1>
      <a:lt1>
        <a:srgbClr val="FFFFFF"/>
      </a:lt1>
      <a:dk2>
        <a:srgbClr val="F0F0F0"/>
      </a:dk2>
      <a:lt2>
        <a:srgbClr val="FFFFFF"/>
      </a:lt2>
      <a:accent1>
        <a:srgbClr val="737373"/>
      </a:accent1>
      <a:accent2>
        <a:srgbClr val="737372"/>
      </a:accent2>
      <a:accent3>
        <a:srgbClr val="737372"/>
      </a:accent3>
      <a:accent4>
        <a:srgbClr val="737372"/>
      </a:accent4>
      <a:accent5>
        <a:srgbClr val="737372"/>
      </a:accent5>
      <a:accent6>
        <a:srgbClr val="737372"/>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Adjacency">
      <a:dk1>
        <a:srgbClr val="000000"/>
      </a:dk1>
      <a:lt1>
        <a:srgbClr val="FFFFFF"/>
      </a:lt1>
      <a:dk2>
        <a:srgbClr val="A9AAAA"/>
      </a:dk2>
      <a:lt2>
        <a:srgbClr val="FAFAFA"/>
      </a:lt2>
      <a:accent1>
        <a:srgbClr val="01C8EE"/>
      </a:accent1>
      <a:accent2>
        <a:srgbClr val="19B9D7"/>
      </a:accent2>
      <a:accent3>
        <a:srgbClr val="31AAC0"/>
      </a:accent3>
      <a:accent4>
        <a:srgbClr val="499AAA"/>
      </a:accent4>
      <a:accent5>
        <a:srgbClr val="618B93"/>
      </a:accent5>
      <a:accent6>
        <a:srgbClr val="797C7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2187</Words>
  <Application>WPS 文字</Application>
  <PresentationFormat>宽屏</PresentationFormat>
  <Paragraphs>233</Paragraphs>
  <Slides>19</Slides>
  <Notes>8</Notes>
  <HiddenSlides>0</HiddenSlides>
  <MMClips>0</MMClips>
  <ScaleCrop>false</ScaleCrop>
  <HeadingPairs>
    <vt:vector size="6" baseType="variant">
      <vt:variant>
        <vt:lpstr>已用的字体</vt:lpstr>
      </vt:variant>
      <vt:variant>
        <vt:i4>38</vt:i4>
      </vt:variant>
      <vt:variant>
        <vt:lpstr>主题</vt:lpstr>
      </vt:variant>
      <vt:variant>
        <vt:i4>2</vt:i4>
      </vt:variant>
      <vt:variant>
        <vt:lpstr>幻灯片标题</vt:lpstr>
      </vt:variant>
      <vt:variant>
        <vt:i4>19</vt:i4>
      </vt:variant>
    </vt:vector>
  </HeadingPairs>
  <TitlesOfParts>
    <vt:vector size="59" baseType="lpstr">
      <vt:lpstr>Arial</vt:lpstr>
      <vt:lpstr>宋体</vt:lpstr>
      <vt:lpstr>Wingdings</vt:lpstr>
      <vt:lpstr>隶书</vt:lpstr>
      <vt:lpstr>报隶-简</vt:lpstr>
      <vt:lpstr>微软雅黑</vt:lpstr>
      <vt:lpstr>汉仪旗黑</vt:lpstr>
      <vt:lpstr>汉仪尚巍手书W</vt:lpstr>
      <vt:lpstr>苹方-简</vt:lpstr>
      <vt:lpstr>汉仪楷体简</vt:lpstr>
      <vt:lpstr>汉仪中楷简</vt:lpstr>
      <vt:lpstr>汉仪雅酷黑 75W</vt:lpstr>
      <vt:lpstr>汉仪中黑KW</vt:lpstr>
      <vt:lpstr>黑体</vt:lpstr>
      <vt:lpstr>汉仪中简黑简</vt:lpstr>
      <vt:lpstr>宋体</vt:lpstr>
      <vt:lpstr>汉仪书宋二KW</vt:lpstr>
      <vt:lpstr>Calibri Light</vt:lpstr>
      <vt:lpstr>思源黑体 CN Medium</vt:lpstr>
      <vt:lpstr>华文楷体</vt:lpstr>
      <vt:lpstr>Times New Roman</vt:lpstr>
      <vt:lpstr>Helvetica Light</vt:lpstr>
      <vt:lpstr>Söhne</vt:lpstr>
      <vt:lpstr>Thonburi</vt:lpstr>
      <vt:lpstr>Gill Sans</vt:lpstr>
      <vt:lpstr>楷体</vt:lpstr>
      <vt:lpstr>汉仪楷体KW</vt:lpstr>
      <vt:lpstr>Segoe UI</vt:lpstr>
      <vt:lpstr>Helvetica Neue</vt:lpstr>
      <vt:lpstr>Arial Unicode MS</vt:lpstr>
      <vt:lpstr>Calibri</vt:lpstr>
      <vt:lpstr>微软雅黑</vt:lpstr>
      <vt:lpstr>Helvetica Light</vt:lpstr>
      <vt:lpstr>Söhne</vt:lpstr>
      <vt:lpstr>思源黑体 CN Medium</vt:lpstr>
      <vt:lpstr>汉仪中楷简</vt:lpstr>
      <vt:lpstr>汉仪粗仿宋简</vt:lpstr>
      <vt:lpstr>Aa中宋</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感谢各位的观看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jiaoao</dc:creator>
  <cp:lastModifiedBy>焦骜</cp:lastModifiedBy>
  <cp:revision>16</cp:revision>
  <dcterms:created xsi:type="dcterms:W3CDTF">2024-01-01T15:41:37Z</dcterms:created>
  <dcterms:modified xsi:type="dcterms:W3CDTF">2024-01-01T15:41:37Z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FF52C5FF4F1AE89531DD9265CFD1E659_43</vt:lpwstr>
  </property>
</Properties>
</file>